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2.jpg" ContentType="image/jpg"/>
  <Override PartName="/ppt/media/image53.jpg" ContentType="image/jpg"/>
  <Override PartName="/ppt/media/image130.jpg" ContentType="image/jpg"/>
  <Override PartName="/ppt/media/image297.jpg" ContentType="image/jpg"/>
  <Override PartName="/ppt/media/image870.jpg" ContentType="image/jpg"/>
  <Override PartName="/ppt/media/image871.jpg" ContentType="image/jpg"/>
  <Override PartName="/ppt/media/image1162.jpg" ContentType="image/jpg"/>
  <Override PartName="/ppt/media/image1339.jpg" ContentType="image/jpg"/>
  <Override PartName="/ppt/media/image1340.jpg" ContentType="image/jpg"/>
  <Override PartName="/ppt/media/image1341.jpg" ContentType="image/jpg"/>
  <Override PartName="/ppt/media/image1344.jpg" ContentType="image/jpg"/>
  <Override PartName="/ppt/media/image135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313" r:id="rId5"/>
    <p:sldId id="314" r:id="rId6"/>
    <p:sldId id="315" r:id="rId7"/>
    <p:sldId id="316" r:id="rId8"/>
    <p:sldId id="281" r:id="rId9"/>
    <p:sldId id="318" r:id="rId10"/>
    <p:sldId id="321" r:id="rId11"/>
    <p:sldId id="319" r:id="rId12"/>
    <p:sldId id="320" r:id="rId13"/>
    <p:sldId id="324" r:id="rId14"/>
    <p:sldId id="322" r:id="rId15"/>
    <p:sldId id="282" r:id="rId16"/>
    <p:sldId id="323" r:id="rId17"/>
    <p:sldId id="325" r:id="rId18"/>
    <p:sldId id="326" r:id="rId19"/>
    <p:sldId id="327" r:id="rId20"/>
    <p:sldId id="331" r:id="rId21"/>
    <p:sldId id="328" r:id="rId22"/>
    <p:sldId id="329" r:id="rId23"/>
    <p:sldId id="330" r:id="rId24"/>
    <p:sldId id="28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08" y="21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8.png"/><Relationship Id="rId21" Type="http://schemas.openxmlformats.org/officeDocument/2006/relationships/image" Target="../media/image148.png"/><Relationship Id="rId42" Type="http://schemas.openxmlformats.org/officeDocument/2006/relationships/image" Target="../media/image187.png"/><Relationship Id="rId47" Type="http://schemas.openxmlformats.org/officeDocument/2006/relationships/image" Target="../media/image447.png"/><Relationship Id="rId63" Type="http://schemas.openxmlformats.org/officeDocument/2006/relationships/image" Target="../media/image463.png"/><Relationship Id="rId68" Type="http://schemas.openxmlformats.org/officeDocument/2006/relationships/image" Target="../media/image468.png"/><Relationship Id="rId84" Type="http://schemas.openxmlformats.org/officeDocument/2006/relationships/image" Target="../media/image405.png"/><Relationship Id="rId16" Type="http://schemas.openxmlformats.org/officeDocument/2006/relationships/image" Target="../media/image422.png"/><Relationship Id="rId11" Type="http://schemas.openxmlformats.org/officeDocument/2006/relationships/image" Target="../media/image417.png"/><Relationship Id="rId32" Type="http://schemas.openxmlformats.org/officeDocument/2006/relationships/image" Target="../media/image434.png"/><Relationship Id="rId37" Type="http://schemas.openxmlformats.org/officeDocument/2006/relationships/image" Target="../media/image438.png"/><Relationship Id="rId53" Type="http://schemas.openxmlformats.org/officeDocument/2006/relationships/image" Target="../media/image453.png"/><Relationship Id="rId58" Type="http://schemas.openxmlformats.org/officeDocument/2006/relationships/image" Target="../media/image458.png"/><Relationship Id="rId74" Type="http://schemas.openxmlformats.org/officeDocument/2006/relationships/image" Target="../media/image474.png"/><Relationship Id="rId79" Type="http://schemas.openxmlformats.org/officeDocument/2006/relationships/image" Target="../media/image479.png"/><Relationship Id="rId5" Type="http://schemas.openxmlformats.org/officeDocument/2006/relationships/image" Target="../media/image413.png"/><Relationship Id="rId19" Type="http://schemas.openxmlformats.org/officeDocument/2006/relationships/image" Target="../media/image424.png"/><Relationship Id="rId14" Type="http://schemas.openxmlformats.org/officeDocument/2006/relationships/image" Target="../media/image420.png"/><Relationship Id="rId22" Type="http://schemas.openxmlformats.org/officeDocument/2006/relationships/image" Target="../media/image265.png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7.png"/><Relationship Id="rId43" Type="http://schemas.openxmlformats.org/officeDocument/2006/relationships/image" Target="../media/image443.png"/><Relationship Id="rId48" Type="http://schemas.openxmlformats.org/officeDocument/2006/relationships/image" Target="../media/image448.png"/><Relationship Id="rId56" Type="http://schemas.openxmlformats.org/officeDocument/2006/relationships/image" Target="../media/image456.png"/><Relationship Id="rId64" Type="http://schemas.openxmlformats.org/officeDocument/2006/relationships/image" Target="../media/image464.png"/><Relationship Id="rId69" Type="http://schemas.openxmlformats.org/officeDocument/2006/relationships/image" Target="../media/image469.png"/><Relationship Id="rId77" Type="http://schemas.openxmlformats.org/officeDocument/2006/relationships/image" Target="../media/image477.png"/><Relationship Id="rId8" Type="http://schemas.openxmlformats.org/officeDocument/2006/relationships/image" Target="../media/image328.png"/><Relationship Id="rId51" Type="http://schemas.openxmlformats.org/officeDocument/2006/relationships/image" Target="../media/image451.png"/><Relationship Id="rId72" Type="http://schemas.openxmlformats.org/officeDocument/2006/relationships/image" Target="../media/image472.png"/><Relationship Id="rId80" Type="http://schemas.openxmlformats.org/officeDocument/2006/relationships/image" Target="../media/image480.png"/><Relationship Id="rId85" Type="http://schemas.openxmlformats.org/officeDocument/2006/relationships/image" Target="../media/image406.png"/><Relationship Id="rId3" Type="http://schemas.openxmlformats.org/officeDocument/2006/relationships/image" Target="../media/image411.png"/><Relationship Id="rId12" Type="http://schemas.openxmlformats.org/officeDocument/2006/relationships/image" Target="../media/image418.png"/><Relationship Id="rId17" Type="http://schemas.openxmlformats.org/officeDocument/2006/relationships/image" Target="../media/image423.png"/><Relationship Id="rId25" Type="http://schemas.openxmlformats.org/officeDocument/2006/relationships/image" Target="../media/image427.png"/><Relationship Id="rId33" Type="http://schemas.openxmlformats.org/officeDocument/2006/relationships/image" Target="../media/image435.png"/><Relationship Id="rId38" Type="http://schemas.openxmlformats.org/officeDocument/2006/relationships/image" Target="../media/image439.png"/><Relationship Id="rId46" Type="http://schemas.openxmlformats.org/officeDocument/2006/relationships/image" Target="../media/image446.png"/><Relationship Id="rId59" Type="http://schemas.openxmlformats.org/officeDocument/2006/relationships/image" Target="../media/image459.png"/><Relationship Id="rId67" Type="http://schemas.openxmlformats.org/officeDocument/2006/relationships/image" Target="../media/image467.png"/><Relationship Id="rId20" Type="http://schemas.openxmlformats.org/officeDocument/2006/relationships/image" Target="../media/image370.png"/><Relationship Id="rId41" Type="http://schemas.openxmlformats.org/officeDocument/2006/relationships/image" Target="../media/image442.png"/><Relationship Id="rId54" Type="http://schemas.openxmlformats.org/officeDocument/2006/relationships/image" Target="../media/image454.png"/><Relationship Id="rId62" Type="http://schemas.openxmlformats.org/officeDocument/2006/relationships/image" Target="../media/image462.png"/><Relationship Id="rId70" Type="http://schemas.openxmlformats.org/officeDocument/2006/relationships/image" Target="../media/image470.png"/><Relationship Id="rId75" Type="http://schemas.openxmlformats.org/officeDocument/2006/relationships/image" Target="../media/image475.png"/><Relationship Id="rId83" Type="http://schemas.openxmlformats.org/officeDocument/2006/relationships/image" Target="../media/image483.png"/><Relationship Id="rId88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15" Type="http://schemas.openxmlformats.org/officeDocument/2006/relationships/image" Target="../media/image421.png"/><Relationship Id="rId23" Type="http://schemas.openxmlformats.org/officeDocument/2006/relationships/image" Target="../media/image425.png"/><Relationship Id="rId28" Type="http://schemas.openxmlformats.org/officeDocument/2006/relationships/image" Target="../media/image430.png"/><Relationship Id="rId36" Type="http://schemas.openxmlformats.org/officeDocument/2006/relationships/image" Target="../media/image97.png"/><Relationship Id="rId49" Type="http://schemas.openxmlformats.org/officeDocument/2006/relationships/image" Target="../media/image449.png"/><Relationship Id="rId57" Type="http://schemas.openxmlformats.org/officeDocument/2006/relationships/image" Target="../media/image457.png"/><Relationship Id="rId10" Type="http://schemas.openxmlformats.org/officeDocument/2006/relationships/image" Target="../media/image416.png"/><Relationship Id="rId31" Type="http://schemas.openxmlformats.org/officeDocument/2006/relationships/image" Target="../media/image433.png"/><Relationship Id="rId44" Type="http://schemas.openxmlformats.org/officeDocument/2006/relationships/image" Target="../media/image444.png"/><Relationship Id="rId52" Type="http://schemas.openxmlformats.org/officeDocument/2006/relationships/image" Target="../media/image452.png"/><Relationship Id="rId60" Type="http://schemas.openxmlformats.org/officeDocument/2006/relationships/image" Target="../media/image460.png"/><Relationship Id="rId65" Type="http://schemas.openxmlformats.org/officeDocument/2006/relationships/image" Target="../media/image465.png"/><Relationship Id="rId73" Type="http://schemas.openxmlformats.org/officeDocument/2006/relationships/image" Target="../media/image473.png"/><Relationship Id="rId78" Type="http://schemas.openxmlformats.org/officeDocument/2006/relationships/image" Target="../media/image478.png"/><Relationship Id="rId81" Type="http://schemas.openxmlformats.org/officeDocument/2006/relationships/image" Target="../media/image481.png"/><Relationship Id="rId86" Type="http://schemas.openxmlformats.org/officeDocument/2006/relationships/image" Target="../media/image407.png"/><Relationship Id="rId4" Type="http://schemas.openxmlformats.org/officeDocument/2006/relationships/image" Target="../media/image412.png"/><Relationship Id="rId9" Type="http://schemas.openxmlformats.org/officeDocument/2006/relationships/image" Target="../media/image415.png"/><Relationship Id="rId13" Type="http://schemas.openxmlformats.org/officeDocument/2006/relationships/image" Target="../media/image419.png"/><Relationship Id="rId18" Type="http://schemas.openxmlformats.org/officeDocument/2006/relationships/image" Target="../media/image21.png"/><Relationship Id="rId39" Type="http://schemas.openxmlformats.org/officeDocument/2006/relationships/image" Target="../media/image440.png"/><Relationship Id="rId34" Type="http://schemas.openxmlformats.org/officeDocument/2006/relationships/image" Target="../media/image436.png"/><Relationship Id="rId50" Type="http://schemas.openxmlformats.org/officeDocument/2006/relationships/image" Target="../media/image450.png"/><Relationship Id="rId55" Type="http://schemas.openxmlformats.org/officeDocument/2006/relationships/image" Target="../media/image455.png"/><Relationship Id="rId76" Type="http://schemas.openxmlformats.org/officeDocument/2006/relationships/image" Target="../media/image476.png"/><Relationship Id="rId7" Type="http://schemas.openxmlformats.org/officeDocument/2006/relationships/image" Target="../media/image67.png"/><Relationship Id="rId71" Type="http://schemas.openxmlformats.org/officeDocument/2006/relationships/image" Target="../media/image471.png"/><Relationship Id="rId2" Type="http://schemas.openxmlformats.org/officeDocument/2006/relationships/image" Target="../media/image410.png"/><Relationship Id="rId29" Type="http://schemas.openxmlformats.org/officeDocument/2006/relationships/image" Target="../media/image431.png"/><Relationship Id="rId24" Type="http://schemas.openxmlformats.org/officeDocument/2006/relationships/image" Target="../media/image426.png"/><Relationship Id="rId40" Type="http://schemas.openxmlformats.org/officeDocument/2006/relationships/image" Target="../media/image441.png"/><Relationship Id="rId45" Type="http://schemas.openxmlformats.org/officeDocument/2006/relationships/image" Target="../media/image445.png"/><Relationship Id="rId66" Type="http://schemas.openxmlformats.org/officeDocument/2006/relationships/image" Target="../media/image466.png"/><Relationship Id="rId87" Type="http://schemas.openxmlformats.org/officeDocument/2006/relationships/image" Target="../media/image408.png"/><Relationship Id="rId61" Type="http://schemas.openxmlformats.org/officeDocument/2006/relationships/image" Target="../media/image461.png"/><Relationship Id="rId82" Type="http://schemas.openxmlformats.org/officeDocument/2006/relationships/image" Target="../media/image48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2.png"/><Relationship Id="rId21" Type="http://schemas.openxmlformats.org/officeDocument/2006/relationships/image" Target="../media/image497.png"/><Relationship Id="rId42" Type="http://schemas.openxmlformats.org/officeDocument/2006/relationships/image" Target="../media/image516.png"/><Relationship Id="rId47" Type="http://schemas.openxmlformats.org/officeDocument/2006/relationships/image" Target="../media/image519.png"/><Relationship Id="rId63" Type="http://schemas.openxmlformats.org/officeDocument/2006/relationships/image" Target="../media/image533.png"/><Relationship Id="rId68" Type="http://schemas.openxmlformats.org/officeDocument/2006/relationships/image" Target="../media/image85.png"/><Relationship Id="rId84" Type="http://schemas.openxmlformats.org/officeDocument/2006/relationships/image" Target="../media/image552.png"/><Relationship Id="rId89" Type="http://schemas.openxmlformats.org/officeDocument/2006/relationships/image" Target="../media/image557.png"/><Relationship Id="rId16" Type="http://schemas.openxmlformats.org/officeDocument/2006/relationships/image" Target="../media/image494.png"/><Relationship Id="rId11" Type="http://schemas.openxmlformats.org/officeDocument/2006/relationships/image" Target="../media/image490.png"/><Relationship Id="rId32" Type="http://schemas.openxmlformats.org/officeDocument/2006/relationships/image" Target="../media/image507.png"/><Relationship Id="rId37" Type="http://schemas.openxmlformats.org/officeDocument/2006/relationships/image" Target="../media/image511.png"/><Relationship Id="rId53" Type="http://schemas.openxmlformats.org/officeDocument/2006/relationships/image" Target="../media/image524.png"/><Relationship Id="rId58" Type="http://schemas.openxmlformats.org/officeDocument/2006/relationships/image" Target="../media/image529.png"/><Relationship Id="rId74" Type="http://schemas.openxmlformats.org/officeDocument/2006/relationships/image" Target="../media/image542.png"/><Relationship Id="rId79" Type="http://schemas.openxmlformats.org/officeDocument/2006/relationships/image" Target="../media/image547.png"/><Relationship Id="rId5" Type="http://schemas.openxmlformats.org/officeDocument/2006/relationships/image" Target="../media/image419.png"/><Relationship Id="rId90" Type="http://schemas.openxmlformats.org/officeDocument/2006/relationships/image" Target="../media/image558.png"/><Relationship Id="rId95" Type="http://schemas.openxmlformats.org/officeDocument/2006/relationships/image" Target="../media/image563.png"/><Relationship Id="rId22" Type="http://schemas.openxmlformats.org/officeDocument/2006/relationships/image" Target="../media/image498.png"/><Relationship Id="rId27" Type="http://schemas.openxmlformats.org/officeDocument/2006/relationships/image" Target="../media/image502.png"/><Relationship Id="rId43" Type="http://schemas.openxmlformats.org/officeDocument/2006/relationships/image" Target="../media/image187.png"/><Relationship Id="rId48" Type="http://schemas.openxmlformats.org/officeDocument/2006/relationships/image" Target="../media/image520.png"/><Relationship Id="rId64" Type="http://schemas.openxmlformats.org/officeDocument/2006/relationships/image" Target="../media/image534.png"/><Relationship Id="rId69" Type="http://schemas.openxmlformats.org/officeDocument/2006/relationships/image" Target="../media/image537.png"/><Relationship Id="rId8" Type="http://schemas.openxmlformats.org/officeDocument/2006/relationships/image" Target="../media/image488.png"/><Relationship Id="rId51" Type="http://schemas.openxmlformats.org/officeDocument/2006/relationships/image" Target="../media/image522.png"/><Relationship Id="rId72" Type="http://schemas.openxmlformats.org/officeDocument/2006/relationships/image" Target="../media/image540.png"/><Relationship Id="rId80" Type="http://schemas.openxmlformats.org/officeDocument/2006/relationships/image" Target="../media/image548.png"/><Relationship Id="rId85" Type="http://schemas.openxmlformats.org/officeDocument/2006/relationships/image" Target="../media/image553.png"/><Relationship Id="rId93" Type="http://schemas.openxmlformats.org/officeDocument/2006/relationships/image" Target="../media/image561.png"/><Relationship Id="rId3" Type="http://schemas.openxmlformats.org/officeDocument/2006/relationships/image" Target="../media/image67.png"/><Relationship Id="rId12" Type="http://schemas.openxmlformats.org/officeDocument/2006/relationships/image" Target="../media/image491.png"/><Relationship Id="rId17" Type="http://schemas.openxmlformats.org/officeDocument/2006/relationships/image" Target="../media/image495.png"/><Relationship Id="rId25" Type="http://schemas.openxmlformats.org/officeDocument/2006/relationships/image" Target="../media/image501.png"/><Relationship Id="rId33" Type="http://schemas.openxmlformats.org/officeDocument/2006/relationships/image" Target="../media/image508.png"/><Relationship Id="rId38" Type="http://schemas.openxmlformats.org/officeDocument/2006/relationships/image" Target="../media/image512.png"/><Relationship Id="rId46" Type="http://schemas.openxmlformats.org/officeDocument/2006/relationships/image" Target="../media/image518.png"/><Relationship Id="rId59" Type="http://schemas.openxmlformats.org/officeDocument/2006/relationships/image" Target="../media/image530.png"/><Relationship Id="rId67" Type="http://schemas.openxmlformats.org/officeDocument/2006/relationships/image" Target="../media/image536.png"/><Relationship Id="rId20" Type="http://schemas.openxmlformats.org/officeDocument/2006/relationships/image" Target="../media/image496.png"/><Relationship Id="rId41" Type="http://schemas.openxmlformats.org/officeDocument/2006/relationships/image" Target="../media/image515.png"/><Relationship Id="rId54" Type="http://schemas.openxmlformats.org/officeDocument/2006/relationships/image" Target="../media/image525.png"/><Relationship Id="rId62" Type="http://schemas.openxmlformats.org/officeDocument/2006/relationships/image" Target="../media/image532.png"/><Relationship Id="rId70" Type="http://schemas.openxmlformats.org/officeDocument/2006/relationships/image" Target="../media/image538.png"/><Relationship Id="rId75" Type="http://schemas.openxmlformats.org/officeDocument/2006/relationships/image" Target="../media/image543.png"/><Relationship Id="rId83" Type="http://schemas.openxmlformats.org/officeDocument/2006/relationships/image" Target="../media/image551.png"/><Relationship Id="rId88" Type="http://schemas.openxmlformats.org/officeDocument/2006/relationships/image" Target="../media/image556.png"/><Relationship Id="rId91" Type="http://schemas.openxmlformats.org/officeDocument/2006/relationships/image" Target="../media/image5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5" Type="http://schemas.openxmlformats.org/officeDocument/2006/relationships/image" Target="../media/image376.png"/><Relationship Id="rId23" Type="http://schemas.openxmlformats.org/officeDocument/2006/relationships/image" Target="../media/image499.png"/><Relationship Id="rId28" Type="http://schemas.openxmlformats.org/officeDocument/2006/relationships/image" Target="../media/image503.png"/><Relationship Id="rId36" Type="http://schemas.openxmlformats.org/officeDocument/2006/relationships/image" Target="../media/image361.png"/><Relationship Id="rId49" Type="http://schemas.openxmlformats.org/officeDocument/2006/relationships/image" Target="../media/image110.png"/><Relationship Id="rId57" Type="http://schemas.openxmlformats.org/officeDocument/2006/relationships/image" Target="../media/image528.png"/><Relationship Id="rId10" Type="http://schemas.openxmlformats.org/officeDocument/2006/relationships/image" Target="../media/image28.png"/><Relationship Id="rId31" Type="http://schemas.openxmlformats.org/officeDocument/2006/relationships/image" Target="../media/image506.png"/><Relationship Id="rId44" Type="http://schemas.openxmlformats.org/officeDocument/2006/relationships/image" Target="../media/image517.png"/><Relationship Id="rId52" Type="http://schemas.openxmlformats.org/officeDocument/2006/relationships/image" Target="../media/image523.png"/><Relationship Id="rId60" Type="http://schemas.openxmlformats.org/officeDocument/2006/relationships/image" Target="../media/image531.png"/><Relationship Id="rId65" Type="http://schemas.openxmlformats.org/officeDocument/2006/relationships/image" Target="../media/image97.png"/><Relationship Id="rId73" Type="http://schemas.openxmlformats.org/officeDocument/2006/relationships/image" Target="../media/image541.png"/><Relationship Id="rId78" Type="http://schemas.openxmlformats.org/officeDocument/2006/relationships/image" Target="../media/image546.png"/><Relationship Id="rId81" Type="http://schemas.openxmlformats.org/officeDocument/2006/relationships/image" Target="../media/image549.png"/><Relationship Id="rId86" Type="http://schemas.openxmlformats.org/officeDocument/2006/relationships/image" Target="../media/image554.png"/><Relationship Id="rId94" Type="http://schemas.openxmlformats.org/officeDocument/2006/relationships/image" Target="../media/image562.png"/><Relationship Id="rId4" Type="http://schemas.openxmlformats.org/officeDocument/2006/relationships/image" Target="../media/image486.png"/><Relationship Id="rId9" Type="http://schemas.openxmlformats.org/officeDocument/2006/relationships/image" Target="../media/image489.png"/><Relationship Id="rId13" Type="http://schemas.openxmlformats.org/officeDocument/2006/relationships/image" Target="../media/image492.png"/><Relationship Id="rId18" Type="http://schemas.openxmlformats.org/officeDocument/2006/relationships/image" Target="../media/image165.png"/><Relationship Id="rId39" Type="http://schemas.openxmlformats.org/officeDocument/2006/relationships/image" Target="../media/image513.png"/><Relationship Id="rId34" Type="http://schemas.openxmlformats.org/officeDocument/2006/relationships/image" Target="../media/image509.png"/><Relationship Id="rId50" Type="http://schemas.openxmlformats.org/officeDocument/2006/relationships/image" Target="../media/image521.png"/><Relationship Id="rId55" Type="http://schemas.openxmlformats.org/officeDocument/2006/relationships/image" Target="../media/image526.png"/><Relationship Id="rId76" Type="http://schemas.openxmlformats.org/officeDocument/2006/relationships/image" Target="../media/image544.png"/><Relationship Id="rId7" Type="http://schemas.openxmlformats.org/officeDocument/2006/relationships/image" Target="../media/image487.png"/><Relationship Id="rId71" Type="http://schemas.openxmlformats.org/officeDocument/2006/relationships/image" Target="../media/image539.png"/><Relationship Id="rId92" Type="http://schemas.openxmlformats.org/officeDocument/2006/relationships/image" Target="../media/image560.png"/><Relationship Id="rId2" Type="http://schemas.openxmlformats.org/officeDocument/2006/relationships/image" Target="../media/image485.png"/><Relationship Id="rId29" Type="http://schemas.openxmlformats.org/officeDocument/2006/relationships/image" Target="../media/image504.png"/><Relationship Id="rId24" Type="http://schemas.openxmlformats.org/officeDocument/2006/relationships/image" Target="../media/image500.png"/><Relationship Id="rId40" Type="http://schemas.openxmlformats.org/officeDocument/2006/relationships/image" Target="../media/image514.png"/><Relationship Id="rId45" Type="http://schemas.openxmlformats.org/officeDocument/2006/relationships/image" Target="../media/image45.png"/><Relationship Id="rId66" Type="http://schemas.openxmlformats.org/officeDocument/2006/relationships/image" Target="../media/image535.png"/><Relationship Id="rId87" Type="http://schemas.openxmlformats.org/officeDocument/2006/relationships/image" Target="../media/image555.png"/><Relationship Id="rId61" Type="http://schemas.openxmlformats.org/officeDocument/2006/relationships/image" Target="../media/image92.png"/><Relationship Id="rId82" Type="http://schemas.openxmlformats.org/officeDocument/2006/relationships/image" Target="../media/image550.png"/><Relationship Id="rId19" Type="http://schemas.openxmlformats.org/officeDocument/2006/relationships/image" Target="../media/image198.png"/><Relationship Id="rId14" Type="http://schemas.openxmlformats.org/officeDocument/2006/relationships/image" Target="../media/image493.png"/><Relationship Id="rId30" Type="http://schemas.openxmlformats.org/officeDocument/2006/relationships/image" Target="../media/image505.png"/><Relationship Id="rId35" Type="http://schemas.openxmlformats.org/officeDocument/2006/relationships/image" Target="../media/image510.png"/><Relationship Id="rId56" Type="http://schemas.openxmlformats.org/officeDocument/2006/relationships/image" Target="../media/image527.png"/><Relationship Id="rId77" Type="http://schemas.openxmlformats.org/officeDocument/2006/relationships/image" Target="../media/image54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3.png"/><Relationship Id="rId21" Type="http://schemas.openxmlformats.org/officeDocument/2006/relationships/image" Target="../media/image576.png"/><Relationship Id="rId42" Type="http://schemas.openxmlformats.org/officeDocument/2006/relationships/image" Target="../media/image594.png"/><Relationship Id="rId63" Type="http://schemas.openxmlformats.org/officeDocument/2006/relationships/image" Target="../media/image92.png"/><Relationship Id="rId84" Type="http://schemas.openxmlformats.org/officeDocument/2006/relationships/image" Target="../media/image624.png"/><Relationship Id="rId138" Type="http://schemas.openxmlformats.org/officeDocument/2006/relationships/image" Target="../media/image674.png"/><Relationship Id="rId107" Type="http://schemas.openxmlformats.org/officeDocument/2006/relationships/image" Target="../media/image644.png"/><Relationship Id="rId11" Type="http://schemas.openxmlformats.org/officeDocument/2006/relationships/image" Target="../media/image568.png"/><Relationship Id="rId32" Type="http://schemas.openxmlformats.org/officeDocument/2006/relationships/image" Target="../media/image585.png"/><Relationship Id="rId53" Type="http://schemas.openxmlformats.org/officeDocument/2006/relationships/image" Target="../media/image602.png"/><Relationship Id="rId74" Type="http://schemas.openxmlformats.org/officeDocument/2006/relationships/image" Target="../media/image621.png"/><Relationship Id="rId128" Type="http://schemas.openxmlformats.org/officeDocument/2006/relationships/image" Target="../media/image664.png"/><Relationship Id="rId5" Type="http://schemas.openxmlformats.org/officeDocument/2006/relationships/image" Target="../media/image564.png"/><Relationship Id="rId90" Type="http://schemas.openxmlformats.org/officeDocument/2006/relationships/image" Target="../media/image629.png"/><Relationship Id="rId95" Type="http://schemas.openxmlformats.org/officeDocument/2006/relationships/image" Target="../media/image49.png"/><Relationship Id="rId22" Type="http://schemas.openxmlformats.org/officeDocument/2006/relationships/image" Target="../media/image577.png"/><Relationship Id="rId27" Type="http://schemas.openxmlformats.org/officeDocument/2006/relationships/image" Target="../media/image581.png"/><Relationship Id="rId43" Type="http://schemas.openxmlformats.org/officeDocument/2006/relationships/image" Target="../media/image595.png"/><Relationship Id="rId48" Type="http://schemas.openxmlformats.org/officeDocument/2006/relationships/image" Target="../media/image361.png"/><Relationship Id="rId64" Type="http://schemas.openxmlformats.org/officeDocument/2006/relationships/image" Target="../media/image611.png"/><Relationship Id="rId69" Type="http://schemas.openxmlformats.org/officeDocument/2006/relationships/image" Target="../media/image616.png"/><Relationship Id="rId113" Type="http://schemas.openxmlformats.org/officeDocument/2006/relationships/image" Target="../media/image649.png"/><Relationship Id="rId118" Type="http://schemas.openxmlformats.org/officeDocument/2006/relationships/image" Target="../media/image654.png"/><Relationship Id="rId134" Type="http://schemas.openxmlformats.org/officeDocument/2006/relationships/image" Target="../media/image670.png"/><Relationship Id="rId139" Type="http://schemas.openxmlformats.org/officeDocument/2006/relationships/image" Target="../media/image675.png"/><Relationship Id="rId80" Type="http://schemas.openxmlformats.org/officeDocument/2006/relationships/image" Target="../media/image393.png"/><Relationship Id="rId85" Type="http://schemas.openxmlformats.org/officeDocument/2006/relationships/image" Target="../media/image625.png"/><Relationship Id="rId12" Type="http://schemas.openxmlformats.org/officeDocument/2006/relationships/image" Target="../media/image569.png"/><Relationship Id="rId17" Type="http://schemas.openxmlformats.org/officeDocument/2006/relationships/image" Target="../media/image376.png"/><Relationship Id="rId33" Type="http://schemas.openxmlformats.org/officeDocument/2006/relationships/image" Target="../media/image586.png"/><Relationship Id="rId38" Type="http://schemas.openxmlformats.org/officeDocument/2006/relationships/image" Target="../media/image590.png"/><Relationship Id="rId59" Type="http://schemas.openxmlformats.org/officeDocument/2006/relationships/image" Target="../media/image607.png"/><Relationship Id="rId103" Type="http://schemas.openxmlformats.org/officeDocument/2006/relationships/image" Target="../media/image641.png"/><Relationship Id="rId108" Type="http://schemas.openxmlformats.org/officeDocument/2006/relationships/image" Target="../media/image645.png"/><Relationship Id="rId124" Type="http://schemas.openxmlformats.org/officeDocument/2006/relationships/image" Target="../media/image660.png"/><Relationship Id="rId129" Type="http://schemas.openxmlformats.org/officeDocument/2006/relationships/image" Target="../media/image665.png"/><Relationship Id="rId54" Type="http://schemas.openxmlformats.org/officeDocument/2006/relationships/image" Target="../media/image603.png"/><Relationship Id="rId70" Type="http://schemas.openxmlformats.org/officeDocument/2006/relationships/image" Target="../media/image617.png"/><Relationship Id="rId75" Type="http://schemas.openxmlformats.org/officeDocument/2006/relationships/image" Target="../media/image386.png"/><Relationship Id="rId91" Type="http://schemas.openxmlformats.org/officeDocument/2006/relationships/image" Target="../media/image630.png"/><Relationship Id="rId96" Type="http://schemas.openxmlformats.org/officeDocument/2006/relationships/image" Target="../media/image634.png"/><Relationship Id="rId140" Type="http://schemas.openxmlformats.org/officeDocument/2006/relationships/image" Target="../media/image676.png"/><Relationship Id="rId145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23" Type="http://schemas.openxmlformats.org/officeDocument/2006/relationships/image" Target="../media/image578.png"/><Relationship Id="rId28" Type="http://schemas.openxmlformats.org/officeDocument/2006/relationships/image" Target="../media/image582.png"/><Relationship Id="rId49" Type="http://schemas.openxmlformats.org/officeDocument/2006/relationships/image" Target="../media/image599.png"/><Relationship Id="rId114" Type="http://schemas.openxmlformats.org/officeDocument/2006/relationships/image" Target="../media/image650.png"/><Relationship Id="rId119" Type="http://schemas.openxmlformats.org/officeDocument/2006/relationships/image" Target="../media/image655.png"/><Relationship Id="rId44" Type="http://schemas.openxmlformats.org/officeDocument/2006/relationships/image" Target="../media/image596.png"/><Relationship Id="rId60" Type="http://schemas.openxmlformats.org/officeDocument/2006/relationships/image" Target="../media/image608.png"/><Relationship Id="rId65" Type="http://schemas.openxmlformats.org/officeDocument/2006/relationships/image" Target="../media/image612.png"/><Relationship Id="rId81" Type="http://schemas.openxmlformats.org/officeDocument/2006/relationships/image" Target="../media/image147.png"/><Relationship Id="rId86" Type="http://schemas.openxmlformats.org/officeDocument/2006/relationships/image" Target="../media/image626.png"/><Relationship Id="rId130" Type="http://schemas.openxmlformats.org/officeDocument/2006/relationships/image" Target="../media/image666.png"/><Relationship Id="rId135" Type="http://schemas.openxmlformats.org/officeDocument/2006/relationships/image" Target="../media/image671.png"/><Relationship Id="rId13" Type="http://schemas.openxmlformats.org/officeDocument/2006/relationships/image" Target="../media/image28.png"/><Relationship Id="rId18" Type="http://schemas.openxmlformats.org/officeDocument/2006/relationships/image" Target="../media/image573.png"/><Relationship Id="rId39" Type="http://schemas.openxmlformats.org/officeDocument/2006/relationships/image" Target="../media/image591.png"/><Relationship Id="rId109" Type="http://schemas.openxmlformats.org/officeDocument/2006/relationships/image" Target="../media/image646.png"/><Relationship Id="rId34" Type="http://schemas.openxmlformats.org/officeDocument/2006/relationships/image" Target="../media/image21.png"/><Relationship Id="rId50" Type="http://schemas.openxmlformats.org/officeDocument/2006/relationships/image" Target="../media/image512.png"/><Relationship Id="rId55" Type="http://schemas.openxmlformats.org/officeDocument/2006/relationships/image" Target="../media/image110.png"/><Relationship Id="rId76" Type="http://schemas.openxmlformats.org/officeDocument/2006/relationships/image" Target="../media/image387.png"/><Relationship Id="rId97" Type="http://schemas.openxmlformats.org/officeDocument/2006/relationships/image" Target="../media/image635.png"/><Relationship Id="rId104" Type="http://schemas.openxmlformats.org/officeDocument/2006/relationships/image" Target="../media/image642.png"/><Relationship Id="rId120" Type="http://schemas.openxmlformats.org/officeDocument/2006/relationships/image" Target="../media/image656.png"/><Relationship Id="rId125" Type="http://schemas.openxmlformats.org/officeDocument/2006/relationships/image" Target="../media/image661.png"/><Relationship Id="rId141" Type="http://schemas.openxmlformats.org/officeDocument/2006/relationships/image" Target="../media/image551.png"/><Relationship Id="rId146" Type="http://schemas.openxmlformats.org/officeDocument/2006/relationships/image" Target="../media/image681.png"/><Relationship Id="rId7" Type="http://schemas.openxmlformats.org/officeDocument/2006/relationships/image" Target="../media/image565.png"/><Relationship Id="rId71" Type="http://schemas.openxmlformats.org/officeDocument/2006/relationships/image" Target="../media/image618.png"/><Relationship Id="rId92" Type="http://schemas.openxmlformats.org/officeDocument/2006/relationships/image" Target="../media/image631.png"/><Relationship Id="rId2" Type="http://schemas.openxmlformats.org/officeDocument/2006/relationships/image" Target="../media/image421.png"/><Relationship Id="rId29" Type="http://schemas.openxmlformats.org/officeDocument/2006/relationships/image" Target="../media/image583.png"/><Relationship Id="rId24" Type="http://schemas.openxmlformats.org/officeDocument/2006/relationships/image" Target="../media/image45.png"/><Relationship Id="rId40" Type="http://schemas.openxmlformats.org/officeDocument/2006/relationships/image" Target="../media/image592.png"/><Relationship Id="rId45" Type="http://schemas.openxmlformats.org/officeDocument/2006/relationships/image" Target="../media/image597.png"/><Relationship Id="rId66" Type="http://schemas.openxmlformats.org/officeDocument/2006/relationships/image" Target="../media/image613.png"/><Relationship Id="rId87" Type="http://schemas.openxmlformats.org/officeDocument/2006/relationships/image" Target="../media/image272.png"/><Relationship Id="rId110" Type="http://schemas.openxmlformats.org/officeDocument/2006/relationships/image" Target="../media/image647.png"/><Relationship Id="rId115" Type="http://schemas.openxmlformats.org/officeDocument/2006/relationships/image" Target="../media/image651.png"/><Relationship Id="rId131" Type="http://schemas.openxmlformats.org/officeDocument/2006/relationships/image" Target="../media/image667.png"/><Relationship Id="rId136" Type="http://schemas.openxmlformats.org/officeDocument/2006/relationships/image" Target="../media/image672.png"/><Relationship Id="rId61" Type="http://schemas.openxmlformats.org/officeDocument/2006/relationships/image" Target="../media/image609.png"/><Relationship Id="rId82" Type="http://schemas.openxmlformats.org/officeDocument/2006/relationships/image" Target="../media/image623.png"/><Relationship Id="rId19" Type="http://schemas.openxmlformats.org/officeDocument/2006/relationships/image" Target="../media/image574.png"/><Relationship Id="rId14" Type="http://schemas.openxmlformats.org/officeDocument/2006/relationships/image" Target="../media/image570.png"/><Relationship Id="rId30" Type="http://schemas.openxmlformats.org/officeDocument/2006/relationships/image" Target="../media/image584.png"/><Relationship Id="rId35" Type="http://schemas.openxmlformats.org/officeDocument/2006/relationships/image" Target="../media/image587.png"/><Relationship Id="rId56" Type="http://schemas.openxmlformats.org/officeDocument/2006/relationships/image" Target="../media/image604.png"/><Relationship Id="rId77" Type="http://schemas.openxmlformats.org/officeDocument/2006/relationships/image" Target="../media/image622.png"/><Relationship Id="rId100" Type="http://schemas.openxmlformats.org/officeDocument/2006/relationships/image" Target="../media/image638.png"/><Relationship Id="rId105" Type="http://schemas.openxmlformats.org/officeDocument/2006/relationships/image" Target="../media/image233.png"/><Relationship Id="rId126" Type="http://schemas.openxmlformats.org/officeDocument/2006/relationships/image" Target="../media/image662.png"/><Relationship Id="rId147" Type="http://schemas.openxmlformats.org/officeDocument/2006/relationships/image" Target="../media/image682.png"/><Relationship Id="rId8" Type="http://schemas.openxmlformats.org/officeDocument/2006/relationships/image" Target="../media/image566.png"/><Relationship Id="rId51" Type="http://schemas.openxmlformats.org/officeDocument/2006/relationships/image" Target="../media/image600.png"/><Relationship Id="rId72" Type="http://schemas.openxmlformats.org/officeDocument/2006/relationships/image" Target="../media/image619.png"/><Relationship Id="rId93" Type="http://schemas.openxmlformats.org/officeDocument/2006/relationships/image" Target="../media/image632.png"/><Relationship Id="rId98" Type="http://schemas.openxmlformats.org/officeDocument/2006/relationships/image" Target="../media/image636.png"/><Relationship Id="rId121" Type="http://schemas.openxmlformats.org/officeDocument/2006/relationships/image" Target="../media/image657.png"/><Relationship Id="rId142" Type="http://schemas.openxmlformats.org/officeDocument/2006/relationships/image" Target="../media/image677.png"/><Relationship Id="rId3" Type="http://schemas.openxmlformats.org/officeDocument/2006/relationships/image" Target="../media/image67.png"/><Relationship Id="rId25" Type="http://schemas.openxmlformats.org/officeDocument/2006/relationships/image" Target="../media/image579.png"/><Relationship Id="rId46" Type="http://schemas.openxmlformats.org/officeDocument/2006/relationships/image" Target="../media/image598.png"/><Relationship Id="rId67" Type="http://schemas.openxmlformats.org/officeDocument/2006/relationships/image" Target="../media/image614.png"/><Relationship Id="rId116" Type="http://schemas.openxmlformats.org/officeDocument/2006/relationships/image" Target="../media/image652.png"/><Relationship Id="rId137" Type="http://schemas.openxmlformats.org/officeDocument/2006/relationships/image" Target="../media/image673.png"/><Relationship Id="rId20" Type="http://schemas.openxmlformats.org/officeDocument/2006/relationships/image" Target="../media/image575.png"/><Relationship Id="rId41" Type="http://schemas.openxmlformats.org/officeDocument/2006/relationships/image" Target="../media/image593.png"/><Relationship Id="rId62" Type="http://schemas.openxmlformats.org/officeDocument/2006/relationships/image" Target="../media/image610.png"/><Relationship Id="rId83" Type="http://schemas.openxmlformats.org/officeDocument/2006/relationships/image" Target="../media/image389.png"/><Relationship Id="rId88" Type="http://schemas.openxmlformats.org/officeDocument/2006/relationships/image" Target="../media/image627.png"/><Relationship Id="rId111" Type="http://schemas.openxmlformats.org/officeDocument/2006/relationships/image" Target="../media/image348.png"/><Relationship Id="rId132" Type="http://schemas.openxmlformats.org/officeDocument/2006/relationships/image" Target="../media/image668.png"/><Relationship Id="rId15" Type="http://schemas.openxmlformats.org/officeDocument/2006/relationships/image" Target="../media/image571.png"/><Relationship Id="rId36" Type="http://schemas.openxmlformats.org/officeDocument/2006/relationships/image" Target="../media/image588.png"/><Relationship Id="rId57" Type="http://schemas.openxmlformats.org/officeDocument/2006/relationships/image" Target="../media/image605.png"/><Relationship Id="rId106" Type="http://schemas.openxmlformats.org/officeDocument/2006/relationships/image" Target="../media/image643.png"/><Relationship Id="rId127" Type="http://schemas.openxmlformats.org/officeDocument/2006/relationships/image" Target="../media/image663.png"/><Relationship Id="rId10" Type="http://schemas.openxmlformats.org/officeDocument/2006/relationships/image" Target="../media/image567.png"/><Relationship Id="rId31" Type="http://schemas.openxmlformats.org/officeDocument/2006/relationships/image" Target="../media/image148.png"/><Relationship Id="rId52" Type="http://schemas.openxmlformats.org/officeDocument/2006/relationships/image" Target="../media/image601.png"/><Relationship Id="rId73" Type="http://schemas.openxmlformats.org/officeDocument/2006/relationships/image" Target="../media/image620.png"/><Relationship Id="rId78" Type="http://schemas.openxmlformats.org/officeDocument/2006/relationships/image" Target="../media/image441.png"/><Relationship Id="rId94" Type="http://schemas.openxmlformats.org/officeDocument/2006/relationships/image" Target="../media/image633.png"/><Relationship Id="rId99" Type="http://schemas.openxmlformats.org/officeDocument/2006/relationships/image" Target="../media/image637.png"/><Relationship Id="rId101" Type="http://schemas.openxmlformats.org/officeDocument/2006/relationships/image" Target="../media/image639.png"/><Relationship Id="rId122" Type="http://schemas.openxmlformats.org/officeDocument/2006/relationships/image" Target="../media/image658.png"/><Relationship Id="rId143" Type="http://schemas.openxmlformats.org/officeDocument/2006/relationships/image" Target="../media/image678.png"/><Relationship Id="rId148" Type="http://schemas.openxmlformats.org/officeDocument/2006/relationships/image" Target="../media/image683.png"/><Relationship Id="rId4" Type="http://schemas.openxmlformats.org/officeDocument/2006/relationships/image" Target="../media/image416.png"/><Relationship Id="rId9" Type="http://schemas.openxmlformats.org/officeDocument/2006/relationships/image" Target="../media/image80.png"/><Relationship Id="rId26" Type="http://schemas.openxmlformats.org/officeDocument/2006/relationships/image" Target="../media/image580.png"/><Relationship Id="rId47" Type="http://schemas.openxmlformats.org/officeDocument/2006/relationships/image" Target="../media/image360.png"/><Relationship Id="rId68" Type="http://schemas.openxmlformats.org/officeDocument/2006/relationships/image" Target="../media/image615.png"/><Relationship Id="rId89" Type="http://schemas.openxmlformats.org/officeDocument/2006/relationships/image" Target="../media/image628.png"/><Relationship Id="rId112" Type="http://schemas.openxmlformats.org/officeDocument/2006/relationships/image" Target="../media/image648.png"/><Relationship Id="rId133" Type="http://schemas.openxmlformats.org/officeDocument/2006/relationships/image" Target="../media/image669.png"/><Relationship Id="rId16" Type="http://schemas.openxmlformats.org/officeDocument/2006/relationships/image" Target="../media/image572.png"/><Relationship Id="rId37" Type="http://schemas.openxmlformats.org/officeDocument/2006/relationships/image" Target="../media/image589.png"/><Relationship Id="rId58" Type="http://schemas.openxmlformats.org/officeDocument/2006/relationships/image" Target="../media/image606.png"/><Relationship Id="rId79" Type="http://schemas.openxmlformats.org/officeDocument/2006/relationships/image" Target="../media/image187.png"/><Relationship Id="rId102" Type="http://schemas.openxmlformats.org/officeDocument/2006/relationships/image" Target="../media/image640.png"/><Relationship Id="rId123" Type="http://schemas.openxmlformats.org/officeDocument/2006/relationships/image" Target="../media/image659.png"/><Relationship Id="rId144" Type="http://schemas.openxmlformats.org/officeDocument/2006/relationships/image" Target="../media/image679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3.png"/><Relationship Id="rId21" Type="http://schemas.openxmlformats.org/officeDocument/2006/relationships/image" Target="../media/image410.png"/><Relationship Id="rId42" Type="http://schemas.openxmlformats.org/officeDocument/2006/relationships/image" Target="../media/image468.png"/><Relationship Id="rId47" Type="http://schemas.openxmlformats.org/officeDocument/2006/relationships/image" Target="../media/image470.png"/><Relationship Id="rId63" Type="http://schemas.openxmlformats.org/officeDocument/2006/relationships/image" Target="../media/image714.png"/><Relationship Id="rId68" Type="http://schemas.openxmlformats.org/officeDocument/2006/relationships/image" Target="../media/image719.png"/><Relationship Id="rId84" Type="http://schemas.openxmlformats.org/officeDocument/2006/relationships/image" Target="../media/image735.png"/><Relationship Id="rId89" Type="http://schemas.openxmlformats.org/officeDocument/2006/relationships/image" Target="../media/image740.png"/><Relationship Id="rId16" Type="http://schemas.openxmlformats.org/officeDocument/2006/relationships/image" Target="../media/image446.png"/><Relationship Id="rId11" Type="http://schemas.openxmlformats.org/officeDocument/2006/relationships/image" Target="../media/image691.png"/><Relationship Id="rId32" Type="http://schemas.openxmlformats.org/officeDocument/2006/relationships/image" Target="../media/image457.png"/><Relationship Id="rId37" Type="http://schemas.openxmlformats.org/officeDocument/2006/relationships/image" Target="../media/image463.png"/><Relationship Id="rId53" Type="http://schemas.openxmlformats.org/officeDocument/2006/relationships/image" Target="../media/image704.png"/><Relationship Id="rId58" Type="http://schemas.openxmlformats.org/officeDocument/2006/relationships/image" Target="../media/image709.png"/><Relationship Id="rId74" Type="http://schemas.openxmlformats.org/officeDocument/2006/relationships/image" Target="../media/image725.png"/><Relationship Id="rId79" Type="http://schemas.openxmlformats.org/officeDocument/2006/relationships/image" Target="../media/image730.png"/><Relationship Id="rId5" Type="http://schemas.openxmlformats.org/officeDocument/2006/relationships/image" Target="../media/image687.png"/><Relationship Id="rId90" Type="http://schemas.openxmlformats.org/officeDocument/2006/relationships/image" Target="../media/image741.png"/><Relationship Id="rId95" Type="http://schemas.openxmlformats.org/officeDocument/2006/relationships/image" Target="../media/image746.png"/><Relationship Id="rId22" Type="http://schemas.openxmlformats.org/officeDocument/2006/relationships/image" Target="../media/image450.png"/><Relationship Id="rId27" Type="http://schemas.openxmlformats.org/officeDocument/2006/relationships/image" Target="../media/image454.png"/><Relationship Id="rId43" Type="http://schemas.openxmlformats.org/officeDocument/2006/relationships/image" Target="../media/image469.png"/><Relationship Id="rId48" Type="http://schemas.openxmlformats.org/officeDocument/2006/relationships/image" Target="../media/image477.png"/><Relationship Id="rId64" Type="http://schemas.openxmlformats.org/officeDocument/2006/relationships/image" Target="../media/image715.png"/><Relationship Id="rId69" Type="http://schemas.openxmlformats.org/officeDocument/2006/relationships/image" Target="../media/image720.png"/><Relationship Id="rId80" Type="http://schemas.openxmlformats.org/officeDocument/2006/relationships/image" Target="../media/image731.png"/><Relationship Id="rId85" Type="http://schemas.openxmlformats.org/officeDocument/2006/relationships/image" Target="../media/image736.png"/><Relationship Id="rId3" Type="http://schemas.openxmlformats.org/officeDocument/2006/relationships/image" Target="../media/image685.png"/><Relationship Id="rId12" Type="http://schemas.openxmlformats.org/officeDocument/2006/relationships/image" Target="../media/image692.png"/><Relationship Id="rId17" Type="http://schemas.openxmlformats.org/officeDocument/2006/relationships/image" Target="../media/image447.png"/><Relationship Id="rId25" Type="http://schemas.openxmlformats.org/officeDocument/2006/relationships/image" Target="../media/image411.png"/><Relationship Id="rId33" Type="http://schemas.openxmlformats.org/officeDocument/2006/relationships/image" Target="../media/image460.png"/><Relationship Id="rId38" Type="http://schemas.openxmlformats.org/officeDocument/2006/relationships/image" Target="../media/image697.png"/><Relationship Id="rId46" Type="http://schemas.openxmlformats.org/officeDocument/2006/relationships/image" Target="../media/image471.png"/><Relationship Id="rId59" Type="http://schemas.openxmlformats.org/officeDocument/2006/relationships/image" Target="../media/image710.png"/><Relationship Id="rId67" Type="http://schemas.openxmlformats.org/officeDocument/2006/relationships/image" Target="../media/image718.png"/><Relationship Id="rId20" Type="http://schemas.openxmlformats.org/officeDocument/2006/relationships/image" Target="../media/image696.png"/><Relationship Id="rId41" Type="http://schemas.openxmlformats.org/officeDocument/2006/relationships/image" Target="../media/image467.png"/><Relationship Id="rId54" Type="http://schemas.openxmlformats.org/officeDocument/2006/relationships/image" Target="../media/image705.png"/><Relationship Id="rId62" Type="http://schemas.openxmlformats.org/officeDocument/2006/relationships/image" Target="../media/image713.png"/><Relationship Id="rId70" Type="http://schemas.openxmlformats.org/officeDocument/2006/relationships/image" Target="../media/image721.png"/><Relationship Id="rId75" Type="http://schemas.openxmlformats.org/officeDocument/2006/relationships/image" Target="../media/image726.png"/><Relationship Id="rId83" Type="http://schemas.openxmlformats.org/officeDocument/2006/relationships/image" Target="../media/image734.png"/><Relationship Id="rId88" Type="http://schemas.openxmlformats.org/officeDocument/2006/relationships/image" Target="../media/image739.png"/><Relationship Id="rId91" Type="http://schemas.openxmlformats.org/officeDocument/2006/relationships/image" Target="../media/image742.png"/><Relationship Id="rId96" Type="http://schemas.openxmlformats.org/officeDocument/2006/relationships/image" Target="../media/image7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.png"/><Relationship Id="rId15" Type="http://schemas.openxmlformats.org/officeDocument/2006/relationships/image" Target="../media/image694.png"/><Relationship Id="rId23" Type="http://schemas.openxmlformats.org/officeDocument/2006/relationships/image" Target="../media/image451.png"/><Relationship Id="rId28" Type="http://schemas.openxmlformats.org/officeDocument/2006/relationships/image" Target="../media/image455.png"/><Relationship Id="rId36" Type="http://schemas.openxmlformats.org/officeDocument/2006/relationships/image" Target="../media/image462.png"/><Relationship Id="rId49" Type="http://schemas.openxmlformats.org/officeDocument/2006/relationships/image" Target="../media/image700.png"/><Relationship Id="rId57" Type="http://schemas.openxmlformats.org/officeDocument/2006/relationships/image" Target="../media/image708.png"/><Relationship Id="rId10" Type="http://schemas.openxmlformats.org/officeDocument/2006/relationships/image" Target="../media/image690.png"/><Relationship Id="rId31" Type="http://schemas.openxmlformats.org/officeDocument/2006/relationships/image" Target="../media/image456.png"/><Relationship Id="rId44" Type="http://schemas.openxmlformats.org/officeDocument/2006/relationships/image" Target="../media/image699.png"/><Relationship Id="rId52" Type="http://schemas.openxmlformats.org/officeDocument/2006/relationships/image" Target="../media/image703.png"/><Relationship Id="rId60" Type="http://schemas.openxmlformats.org/officeDocument/2006/relationships/image" Target="../media/image711.png"/><Relationship Id="rId65" Type="http://schemas.openxmlformats.org/officeDocument/2006/relationships/image" Target="../media/image716.png"/><Relationship Id="rId73" Type="http://schemas.openxmlformats.org/officeDocument/2006/relationships/image" Target="../media/image724.png"/><Relationship Id="rId78" Type="http://schemas.openxmlformats.org/officeDocument/2006/relationships/image" Target="../media/image729.png"/><Relationship Id="rId81" Type="http://schemas.openxmlformats.org/officeDocument/2006/relationships/image" Target="../media/image732.png"/><Relationship Id="rId86" Type="http://schemas.openxmlformats.org/officeDocument/2006/relationships/image" Target="../media/image737.png"/><Relationship Id="rId94" Type="http://schemas.openxmlformats.org/officeDocument/2006/relationships/image" Target="../media/image745.png"/><Relationship Id="rId99" Type="http://schemas.openxmlformats.org/officeDocument/2006/relationships/image" Target="../media/image750.png"/><Relationship Id="rId4" Type="http://schemas.openxmlformats.org/officeDocument/2006/relationships/image" Target="../media/image686.png"/><Relationship Id="rId9" Type="http://schemas.openxmlformats.org/officeDocument/2006/relationships/image" Target="../media/image689.png"/><Relationship Id="rId13" Type="http://schemas.openxmlformats.org/officeDocument/2006/relationships/image" Target="../media/image693.png"/><Relationship Id="rId18" Type="http://schemas.openxmlformats.org/officeDocument/2006/relationships/image" Target="../media/image448.png"/><Relationship Id="rId39" Type="http://schemas.openxmlformats.org/officeDocument/2006/relationships/image" Target="../media/image465.png"/><Relationship Id="rId34" Type="http://schemas.openxmlformats.org/officeDocument/2006/relationships/image" Target="../media/image412.png"/><Relationship Id="rId50" Type="http://schemas.openxmlformats.org/officeDocument/2006/relationships/image" Target="../media/image701.png"/><Relationship Id="rId55" Type="http://schemas.openxmlformats.org/officeDocument/2006/relationships/image" Target="../media/image706.png"/><Relationship Id="rId76" Type="http://schemas.openxmlformats.org/officeDocument/2006/relationships/image" Target="../media/image727.png"/><Relationship Id="rId97" Type="http://schemas.openxmlformats.org/officeDocument/2006/relationships/image" Target="../media/image748.png"/><Relationship Id="rId7" Type="http://schemas.openxmlformats.org/officeDocument/2006/relationships/image" Target="../media/image67.png"/><Relationship Id="rId71" Type="http://schemas.openxmlformats.org/officeDocument/2006/relationships/image" Target="../media/image722.png"/><Relationship Id="rId92" Type="http://schemas.openxmlformats.org/officeDocument/2006/relationships/image" Target="../media/image743.png"/><Relationship Id="rId2" Type="http://schemas.openxmlformats.org/officeDocument/2006/relationships/image" Target="../media/image684.png"/><Relationship Id="rId29" Type="http://schemas.openxmlformats.org/officeDocument/2006/relationships/image" Target="../media/image458.png"/><Relationship Id="rId24" Type="http://schemas.openxmlformats.org/officeDocument/2006/relationships/image" Target="../media/image452.png"/><Relationship Id="rId40" Type="http://schemas.openxmlformats.org/officeDocument/2006/relationships/image" Target="../media/image698.png"/><Relationship Id="rId45" Type="http://schemas.openxmlformats.org/officeDocument/2006/relationships/image" Target="../media/image473.png"/><Relationship Id="rId66" Type="http://schemas.openxmlformats.org/officeDocument/2006/relationships/image" Target="../media/image717.png"/><Relationship Id="rId87" Type="http://schemas.openxmlformats.org/officeDocument/2006/relationships/image" Target="../media/image738.png"/><Relationship Id="rId61" Type="http://schemas.openxmlformats.org/officeDocument/2006/relationships/image" Target="../media/image712.png"/><Relationship Id="rId82" Type="http://schemas.openxmlformats.org/officeDocument/2006/relationships/image" Target="../media/image733.png"/><Relationship Id="rId19" Type="http://schemas.openxmlformats.org/officeDocument/2006/relationships/image" Target="../media/image695.png"/><Relationship Id="rId14" Type="http://schemas.openxmlformats.org/officeDocument/2006/relationships/image" Target="../media/image444.png"/><Relationship Id="rId30" Type="http://schemas.openxmlformats.org/officeDocument/2006/relationships/image" Target="../media/image459.png"/><Relationship Id="rId35" Type="http://schemas.openxmlformats.org/officeDocument/2006/relationships/image" Target="../media/image461.png"/><Relationship Id="rId56" Type="http://schemas.openxmlformats.org/officeDocument/2006/relationships/image" Target="../media/image707.png"/><Relationship Id="rId77" Type="http://schemas.openxmlformats.org/officeDocument/2006/relationships/image" Target="../media/image728.png"/><Relationship Id="rId100" Type="http://schemas.openxmlformats.org/officeDocument/2006/relationships/image" Target="../media/image751.png"/><Relationship Id="rId8" Type="http://schemas.openxmlformats.org/officeDocument/2006/relationships/image" Target="../media/image688.png"/><Relationship Id="rId51" Type="http://schemas.openxmlformats.org/officeDocument/2006/relationships/image" Target="../media/image702.png"/><Relationship Id="rId72" Type="http://schemas.openxmlformats.org/officeDocument/2006/relationships/image" Target="../media/image723.png"/><Relationship Id="rId93" Type="http://schemas.openxmlformats.org/officeDocument/2006/relationships/image" Target="../media/image744.png"/><Relationship Id="rId98" Type="http://schemas.openxmlformats.org/officeDocument/2006/relationships/image" Target="../media/image7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2.png"/><Relationship Id="rId18" Type="http://schemas.openxmlformats.org/officeDocument/2006/relationships/image" Target="../media/image767.png"/><Relationship Id="rId26" Type="http://schemas.openxmlformats.org/officeDocument/2006/relationships/image" Target="../media/image775.png"/><Relationship Id="rId39" Type="http://schemas.openxmlformats.org/officeDocument/2006/relationships/image" Target="../media/image788.png"/><Relationship Id="rId21" Type="http://schemas.openxmlformats.org/officeDocument/2006/relationships/image" Target="../media/image770.png"/><Relationship Id="rId34" Type="http://schemas.openxmlformats.org/officeDocument/2006/relationships/image" Target="../media/image783.png"/><Relationship Id="rId42" Type="http://schemas.openxmlformats.org/officeDocument/2006/relationships/image" Target="../media/image791.png"/><Relationship Id="rId7" Type="http://schemas.openxmlformats.org/officeDocument/2006/relationships/image" Target="../media/image756.png"/><Relationship Id="rId2" Type="http://schemas.openxmlformats.org/officeDocument/2006/relationships/image" Target="../media/image414.png"/><Relationship Id="rId16" Type="http://schemas.openxmlformats.org/officeDocument/2006/relationships/image" Target="../media/image765.png"/><Relationship Id="rId20" Type="http://schemas.openxmlformats.org/officeDocument/2006/relationships/image" Target="../media/image769.png"/><Relationship Id="rId29" Type="http://schemas.openxmlformats.org/officeDocument/2006/relationships/image" Target="../media/image778.png"/><Relationship Id="rId41" Type="http://schemas.openxmlformats.org/officeDocument/2006/relationships/image" Target="../media/image7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5.png"/><Relationship Id="rId11" Type="http://schemas.openxmlformats.org/officeDocument/2006/relationships/image" Target="../media/image760.png"/><Relationship Id="rId24" Type="http://schemas.openxmlformats.org/officeDocument/2006/relationships/image" Target="../media/image773.png"/><Relationship Id="rId32" Type="http://schemas.openxmlformats.org/officeDocument/2006/relationships/image" Target="../media/image781.png"/><Relationship Id="rId37" Type="http://schemas.openxmlformats.org/officeDocument/2006/relationships/image" Target="../media/image786.png"/><Relationship Id="rId40" Type="http://schemas.openxmlformats.org/officeDocument/2006/relationships/image" Target="../media/image789.png"/><Relationship Id="rId5" Type="http://schemas.openxmlformats.org/officeDocument/2006/relationships/image" Target="../media/image754.png"/><Relationship Id="rId15" Type="http://schemas.openxmlformats.org/officeDocument/2006/relationships/image" Target="../media/image764.png"/><Relationship Id="rId23" Type="http://schemas.openxmlformats.org/officeDocument/2006/relationships/image" Target="../media/image772.png"/><Relationship Id="rId28" Type="http://schemas.openxmlformats.org/officeDocument/2006/relationships/image" Target="../media/image777.png"/><Relationship Id="rId36" Type="http://schemas.openxmlformats.org/officeDocument/2006/relationships/image" Target="../media/image785.png"/><Relationship Id="rId10" Type="http://schemas.openxmlformats.org/officeDocument/2006/relationships/image" Target="../media/image759.png"/><Relationship Id="rId19" Type="http://schemas.openxmlformats.org/officeDocument/2006/relationships/image" Target="../media/image768.png"/><Relationship Id="rId31" Type="http://schemas.openxmlformats.org/officeDocument/2006/relationships/image" Target="../media/image780.png"/><Relationship Id="rId44" Type="http://schemas.openxmlformats.org/officeDocument/2006/relationships/image" Target="../media/image793.png"/><Relationship Id="rId4" Type="http://schemas.openxmlformats.org/officeDocument/2006/relationships/image" Target="../media/image753.png"/><Relationship Id="rId9" Type="http://schemas.openxmlformats.org/officeDocument/2006/relationships/image" Target="../media/image758.png"/><Relationship Id="rId14" Type="http://schemas.openxmlformats.org/officeDocument/2006/relationships/image" Target="../media/image763.png"/><Relationship Id="rId22" Type="http://schemas.openxmlformats.org/officeDocument/2006/relationships/image" Target="../media/image771.png"/><Relationship Id="rId27" Type="http://schemas.openxmlformats.org/officeDocument/2006/relationships/image" Target="../media/image776.png"/><Relationship Id="rId30" Type="http://schemas.openxmlformats.org/officeDocument/2006/relationships/image" Target="../media/image779.png"/><Relationship Id="rId35" Type="http://schemas.openxmlformats.org/officeDocument/2006/relationships/image" Target="../media/image784.png"/><Relationship Id="rId43" Type="http://schemas.openxmlformats.org/officeDocument/2006/relationships/image" Target="../media/image792.png"/><Relationship Id="rId8" Type="http://schemas.openxmlformats.org/officeDocument/2006/relationships/image" Target="../media/image757.png"/><Relationship Id="rId3" Type="http://schemas.openxmlformats.org/officeDocument/2006/relationships/image" Target="../media/image67.png"/><Relationship Id="rId12" Type="http://schemas.openxmlformats.org/officeDocument/2006/relationships/image" Target="../media/image761.png"/><Relationship Id="rId17" Type="http://schemas.openxmlformats.org/officeDocument/2006/relationships/image" Target="../media/image766.png"/><Relationship Id="rId25" Type="http://schemas.openxmlformats.org/officeDocument/2006/relationships/image" Target="../media/image774.png"/><Relationship Id="rId33" Type="http://schemas.openxmlformats.org/officeDocument/2006/relationships/image" Target="../media/image782.png"/><Relationship Id="rId38" Type="http://schemas.openxmlformats.org/officeDocument/2006/relationships/image" Target="../media/image787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6.png"/><Relationship Id="rId21" Type="http://schemas.openxmlformats.org/officeDocument/2006/relationships/image" Target="../media/image811.png"/><Relationship Id="rId42" Type="http://schemas.openxmlformats.org/officeDocument/2006/relationships/image" Target="../media/image832.png"/><Relationship Id="rId47" Type="http://schemas.openxmlformats.org/officeDocument/2006/relationships/image" Target="../media/image836.png"/><Relationship Id="rId63" Type="http://schemas.openxmlformats.org/officeDocument/2006/relationships/image" Target="../media/image848.png"/><Relationship Id="rId68" Type="http://schemas.openxmlformats.org/officeDocument/2006/relationships/image" Target="../media/image853.png"/><Relationship Id="rId84" Type="http://schemas.openxmlformats.org/officeDocument/2006/relationships/image" Target="../media/image869.png"/><Relationship Id="rId89" Type="http://schemas.openxmlformats.org/officeDocument/2006/relationships/image" Target="../media/image872.png"/><Relationship Id="rId16" Type="http://schemas.openxmlformats.org/officeDocument/2006/relationships/image" Target="../media/image806.png"/><Relationship Id="rId11" Type="http://schemas.openxmlformats.org/officeDocument/2006/relationships/image" Target="../media/image801.png"/><Relationship Id="rId32" Type="http://schemas.openxmlformats.org/officeDocument/2006/relationships/image" Target="../media/image822.png"/><Relationship Id="rId37" Type="http://schemas.openxmlformats.org/officeDocument/2006/relationships/image" Target="../media/image827.png"/><Relationship Id="rId53" Type="http://schemas.openxmlformats.org/officeDocument/2006/relationships/image" Target="../media/image842.png"/><Relationship Id="rId58" Type="http://schemas.openxmlformats.org/officeDocument/2006/relationships/image" Target="../media/image66.png"/><Relationship Id="rId74" Type="http://schemas.openxmlformats.org/officeDocument/2006/relationships/image" Target="../media/image859.png"/><Relationship Id="rId79" Type="http://schemas.openxmlformats.org/officeDocument/2006/relationships/image" Target="../media/image864.png"/><Relationship Id="rId5" Type="http://schemas.openxmlformats.org/officeDocument/2006/relationships/image" Target="../media/image68.png"/><Relationship Id="rId90" Type="http://schemas.openxmlformats.org/officeDocument/2006/relationships/image" Target="../media/image873.png"/><Relationship Id="rId95" Type="http://schemas.openxmlformats.org/officeDocument/2006/relationships/image" Target="../media/image878.png"/><Relationship Id="rId22" Type="http://schemas.openxmlformats.org/officeDocument/2006/relationships/image" Target="../media/image812.png"/><Relationship Id="rId27" Type="http://schemas.openxmlformats.org/officeDocument/2006/relationships/image" Target="../media/image817.png"/><Relationship Id="rId43" Type="http://schemas.openxmlformats.org/officeDocument/2006/relationships/image" Target="../media/image833.png"/><Relationship Id="rId48" Type="http://schemas.openxmlformats.org/officeDocument/2006/relationships/image" Target="../media/image837.png"/><Relationship Id="rId64" Type="http://schemas.openxmlformats.org/officeDocument/2006/relationships/image" Target="../media/image849.png"/><Relationship Id="rId69" Type="http://schemas.openxmlformats.org/officeDocument/2006/relationships/image" Target="../media/image854.png"/><Relationship Id="rId8" Type="http://schemas.openxmlformats.org/officeDocument/2006/relationships/image" Target="../media/image798.png"/><Relationship Id="rId51" Type="http://schemas.openxmlformats.org/officeDocument/2006/relationships/image" Target="../media/image840.png"/><Relationship Id="rId72" Type="http://schemas.openxmlformats.org/officeDocument/2006/relationships/image" Target="../media/image857.png"/><Relationship Id="rId80" Type="http://schemas.openxmlformats.org/officeDocument/2006/relationships/image" Target="../media/image865.png"/><Relationship Id="rId85" Type="http://schemas.openxmlformats.org/officeDocument/2006/relationships/image" Target="../media/image870.jpg"/><Relationship Id="rId93" Type="http://schemas.openxmlformats.org/officeDocument/2006/relationships/image" Target="../media/image876.png"/><Relationship Id="rId3" Type="http://schemas.openxmlformats.org/officeDocument/2006/relationships/image" Target="../media/image795.png"/><Relationship Id="rId12" Type="http://schemas.openxmlformats.org/officeDocument/2006/relationships/image" Target="../media/image802.png"/><Relationship Id="rId17" Type="http://schemas.openxmlformats.org/officeDocument/2006/relationships/image" Target="../media/image807.png"/><Relationship Id="rId25" Type="http://schemas.openxmlformats.org/officeDocument/2006/relationships/image" Target="../media/image815.png"/><Relationship Id="rId33" Type="http://schemas.openxmlformats.org/officeDocument/2006/relationships/image" Target="../media/image823.png"/><Relationship Id="rId38" Type="http://schemas.openxmlformats.org/officeDocument/2006/relationships/image" Target="../media/image828.png"/><Relationship Id="rId46" Type="http://schemas.openxmlformats.org/officeDocument/2006/relationships/image" Target="../media/image835.png"/><Relationship Id="rId59" Type="http://schemas.openxmlformats.org/officeDocument/2006/relationships/image" Target="../media/image69.png"/><Relationship Id="rId67" Type="http://schemas.openxmlformats.org/officeDocument/2006/relationships/image" Target="../media/image852.png"/><Relationship Id="rId20" Type="http://schemas.openxmlformats.org/officeDocument/2006/relationships/image" Target="../media/image810.png"/><Relationship Id="rId41" Type="http://schemas.openxmlformats.org/officeDocument/2006/relationships/image" Target="../media/image831.png"/><Relationship Id="rId54" Type="http://schemas.openxmlformats.org/officeDocument/2006/relationships/image" Target="../media/image843.png"/><Relationship Id="rId62" Type="http://schemas.openxmlformats.org/officeDocument/2006/relationships/image" Target="../media/image847.png"/><Relationship Id="rId70" Type="http://schemas.openxmlformats.org/officeDocument/2006/relationships/image" Target="../media/image855.png"/><Relationship Id="rId75" Type="http://schemas.openxmlformats.org/officeDocument/2006/relationships/image" Target="../media/image860.png"/><Relationship Id="rId83" Type="http://schemas.openxmlformats.org/officeDocument/2006/relationships/image" Target="../media/image868.png"/><Relationship Id="rId88" Type="http://schemas.openxmlformats.org/officeDocument/2006/relationships/image" Target="../media/image56.png"/><Relationship Id="rId91" Type="http://schemas.openxmlformats.org/officeDocument/2006/relationships/image" Target="../media/image8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6.png"/><Relationship Id="rId15" Type="http://schemas.openxmlformats.org/officeDocument/2006/relationships/image" Target="../media/image805.png"/><Relationship Id="rId23" Type="http://schemas.openxmlformats.org/officeDocument/2006/relationships/image" Target="../media/image813.png"/><Relationship Id="rId28" Type="http://schemas.openxmlformats.org/officeDocument/2006/relationships/image" Target="../media/image818.png"/><Relationship Id="rId36" Type="http://schemas.openxmlformats.org/officeDocument/2006/relationships/image" Target="../media/image826.png"/><Relationship Id="rId49" Type="http://schemas.openxmlformats.org/officeDocument/2006/relationships/image" Target="../media/image838.png"/><Relationship Id="rId57" Type="http://schemas.openxmlformats.org/officeDocument/2006/relationships/image" Target="../media/image846.png"/><Relationship Id="rId10" Type="http://schemas.openxmlformats.org/officeDocument/2006/relationships/image" Target="../media/image800.png"/><Relationship Id="rId31" Type="http://schemas.openxmlformats.org/officeDocument/2006/relationships/image" Target="../media/image821.png"/><Relationship Id="rId44" Type="http://schemas.openxmlformats.org/officeDocument/2006/relationships/image" Target="../media/image441.png"/><Relationship Id="rId52" Type="http://schemas.openxmlformats.org/officeDocument/2006/relationships/image" Target="../media/image841.png"/><Relationship Id="rId60" Type="http://schemas.openxmlformats.org/officeDocument/2006/relationships/image" Target="../media/image70.png"/><Relationship Id="rId65" Type="http://schemas.openxmlformats.org/officeDocument/2006/relationships/image" Target="../media/image850.png"/><Relationship Id="rId73" Type="http://schemas.openxmlformats.org/officeDocument/2006/relationships/image" Target="../media/image858.png"/><Relationship Id="rId78" Type="http://schemas.openxmlformats.org/officeDocument/2006/relationships/image" Target="../media/image863.png"/><Relationship Id="rId81" Type="http://schemas.openxmlformats.org/officeDocument/2006/relationships/image" Target="../media/image866.png"/><Relationship Id="rId86" Type="http://schemas.openxmlformats.org/officeDocument/2006/relationships/image" Target="../media/image871.jpg"/><Relationship Id="rId94" Type="http://schemas.openxmlformats.org/officeDocument/2006/relationships/image" Target="../media/image877.png"/><Relationship Id="rId4" Type="http://schemas.openxmlformats.org/officeDocument/2006/relationships/image" Target="../media/image67.png"/><Relationship Id="rId9" Type="http://schemas.openxmlformats.org/officeDocument/2006/relationships/image" Target="../media/image799.png"/><Relationship Id="rId13" Type="http://schemas.openxmlformats.org/officeDocument/2006/relationships/image" Target="../media/image803.png"/><Relationship Id="rId18" Type="http://schemas.openxmlformats.org/officeDocument/2006/relationships/image" Target="../media/image808.png"/><Relationship Id="rId39" Type="http://schemas.openxmlformats.org/officeDocument/2006/relationships/image" Target="../media/image829.png"/><Relationship Id="rId34" Type="http://schemas.openxmlformats.org/officeDocument/2006/relationships/image" Target="../media/image824.png"/><Relationship Id="rId50" Type="http://schemas.openxmlformats.org/officeDocument/2006/relationships/image" Target="../media/image839.png"/><Relationship Id="rId55" Type="http://schemas.openxmlformats.org/officeDocument/2006/relationships/image" Target="../media/image844.png"/><Relationship Id="rId76" Type="http://schemas.openxmlformats.org/officeDocument/2006/relationships/image" Target="../media/image861.png"/><Relationship Id="rId7" Type="http://schemas.openxmlformats.org/officeDocument/2006/relationships/image" Target="../media/image797.png"/><Relationship Id="rId71" Type="http://schemas.openxmlformats.org/officeDocument/2006/relationships/image" Target="../media/image856.png"/><Relationship Id="rId92" Type="http://schemas.openxmlformats.org/officeDocument/2006/relationships/image" Target="../media/image875.png"/><Relationship Id="rId2" Type="http://schemas.openxmlformats.org/officeDocument/2006/relationships/image" Target="../media/image794.png"/><Relationship Id="rId29" Type="http://schemas.openxmlformats.org/officeDocument/2006/relationships/image" Target="../media/image819.png"/><Relationship Id="rId24" Type="http://schemas.openxmlformats.org/officeDocument/2006/relationships/image" Target="../media/image814.png"/><Relationship Id="rId40" Type="http://schemas.openxmlformats.org/officeDocument/2006/relationships/image" Target="../media/image830.png"/><Relationship Id="rId45" Type="http://schemas.openxmlformats.org/officeDocument/2006/relationships/image" Target="../media/image834.png"/><Relationship Id="rId66" Type="http://schemas.openxmlformats.org/officeDocument/2006/relationships/image" Target="../media/image851.png"/><Relationship Id="rId87" Type="http://schemas.openxmlformats.org/officeDocument/2006/relationships/hyperlink" Target="https://blog.lgcns.com/2231?category=857802" TargetMode="External"/><Relationship Id="rId61" Type="http://schemas.openxmlformats.org/officeDocument/2006/relationships/image" Target="../media/image71.png"/><Relationship Id="rId82" Type="http://schemas.openxmlformats.org/officeDocument/2006/relationships/image" Target="../media/image867.png"/><Relationship Id="rId19" Type="http://schemas.openxmlformats.org/officeDocument/2006/relationships/image" Target="../media/image809.png"/><Relationship Id="rId14" Type="http://schemas.openxmlformats.org/officeDocument/2006/relationships/image" Target="../media/image804.png"/><Relationship Id="rId30" Type="http://schemas.openxmlformats.org/officeDocument/2006/relationships/image" Target="../media/image820.png"/><Relationship Id="rId35" Type="http://schemas.openxmlformats.org/officeDocument/2006/relationships/image" Target="../media/image825.png"/><Relationship Id="rId56" Type="http://schemas.openxmlformats.org/officeDocument/2006/relationships/image" Target="../media/image845.png"/><Relationship Id="rId77" Type="http://schemas.openxmlformats.org/officeDocument/2006/relationships/image" Target="../media/image862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4.png"/><Relationship Id="rId21" Type="http://schemas.openxmlformats.org/officeDocument/2006/relationships/image" Target="../media/image891.png"/><Relationship Id="rId42" Type="http://schemas.openxmlformats.org/officeDocument/2006/relationships/image" Target="../media/image909.png"/><Relationship Id="rId63" Type="http://schemas.openxmlformats.org/officeDocument/2006/relationships/image" Target="../media/image924.png"/><Relationship Id="rId84" Type="http://schemas.openxmlformats.org/officeDocument/2006/relationships/image" Target="../media/image944.png"/><Relationship Id="rId16" Type="http://schemas.openxmlformats.org/officeDocument/2006/relationships/image" Target="../media/image767.png"/><Relationship Id="rId107" Type="http://schemas.openxmlformats.org/officeDocument/2006/relationships/image" Target="../media/image964.png"/><Relationship Id="rId11" Type="http://schemas.openxmlformats.org/officeDocument/2006/relationships/image" Target="../media/image494.png"/><Relationship Id="rId32" Type="http://schemas.openxmlformats.org/officeDocument/2006/relationships/image" Target="../media/image901.png"/><Relationship Id="rId37" Type="http://schemas.openxmlformats.org/officeDocument/2006/relationships/image" Target="../media/image21.png"/><Relationship Id="rId53" Type="http://schemas.openxmlformats.org/officeDocument/2006/relationships/image" Target="../media/image361.png"/><Relationship Id="rId58" Type="http://schemas.openxmlformats.org/officeDocument/2006/relationships/image" Target="../media/image920.png"/><Relationship Id="rId74" Type="http://schemas.openxmlformats.org/officeDocument/2006/relationships/image" Target="../media/image935.png"/><Relationship Id="rId79" Type="http://schemas.openxmlformats.org/officeDocument/2006/relationships/image" Target="../media/image940.png"/><Relationship Id="rId102" Type="http://schemas.openxmlformats.org/officeDocument/2006/relationships/image" Target="../media/image960.png"/><Relationship Id="rId123" Type="http://schemas.openxmlformats.org/officeDocument/2006/relationships/image" Target="../media/image980.png"/><Relationship Id="rId128" Type="http://schemas.openxmlformats.org/officeDocument/2006/relationships/image" Target="../media/image56.png"/><Relationship Id="rId5" Type="http://schemas.openxmlformats.org/officeDocument/2006/relationships/image" Target="../media/image880.png"/><Relationship Id="rId90" Type="http://schemas.openxmlformats.org/officeDocument/2006/relationships/image" Target="../media/image950.png"/><Relationship Id="rId95" Type="http://schemas.openxmlformats.org/officeDocument/2006/relationships/image" Target="../media/image954.png"/><Relationship Id="rId22" Type="http://schemas.openxmlformats.org/officeDocument/2006/relationships/image" Target="../media/image892.png"/><Relationship Id="rId27" Type="http://schemas.openxmlformats.org/officeDocument/2006/relationships/image" Target="../media/image897.png"/><Relationship Id="rId43" Type="http://schemas.openxmlformats.org/officeDocument/2006/relationships/image" Target="../media/image910.png"/><Relationship Id="rId48" Type="http://schemas.openxmlformats.org/officeDocument/2006/relationships/image" Target="../media/image914.png"/><Relationship Id="rId64" Type="http://schemas.openxmlformats.org/officeDocument/2006/relationships/image" Target="../media/image925.png"/><Relationship Id="rId69" Type="http://schemas.openxmlformats.org/officeDocument/2006/relationships/image" Target="../media/image930.png"/><Relationship Id="rId113" Type="http://schemas.openxmlformats.org/officeDocument/2006/relationships/image" Target="../media/image970.png"/><Relationship Id="rId118" Type="http://schemas.openxmlformats.org/officeDocument/2006/relationships/image" Target="../media/image975.png"/><Relationship Id="rId134" Type="http://schemas.openxmlformats.org/officeDocument/2006/relationships/image" Target="../media/image876.png"/><Relationship Id="rId80" Type="http://schemas.openxmlformats.org/officeDocument/2006/relationships/image" Target="../media/image941.png"/><Relationship Id="rId85" Type="http://schemas.openxmlformats.org/officeDocument/2006/relationships/image" Target="../media/image945.png"/><Relationship Id="rId12" Type="http://schemas.openxmlformats.org/officeDocument/2006/relationships/image" Target="../media/image884.png"/><Relationship Id="rId17" Type="http://schemas.openxmlformats.org/officeDocument/2006/relationships/image" Target="../media/image887.png"/><Relationship Id="rId33" Type="http://schemas.openxmlformats.org/officeDocument/2006/relationships/image" Target="../media/image902.png"/><Relationship Id="rId38" Type="http://schemas.openxmlformats.org/officeDocument/2006/relationships/image" Target="../media/image386.png"/><Relationship Id="rId59" Type="http://schemas.openxmlformats.org/officeDocument/2006/relationships/image" Target="../media/image921.png"/><Relationship Id="rId103" Type="http://schemas.openxmlformats.org/officeDocument/2006/relationships/image" Target="../media/image961.png"/><Relationship Id="rId108" Type="http://schemas.openxmlformats.org/officeDocument/2006/relationships/image" Target="../media/image965.png"/><Relationship Id="rId124" Type="http://schemas.openxmlformats.org/officeDocument/2006/relationships/image" Target="../media/image981.png"/><Relationship Id="rId129" Type="http://schemas.openxmlformats.org/officeDocument/2006/relationships/image" Target="../media/image985.png"/><Relationship Id="rId54" Type="http://schemas.openxmlformats.org/officeDocument/2006/relationships/image" Target="../media/image515.png"/><Relationship Id="rId70" Type="http://schemas.openxmlformats.org/officeDocument/2006/relationships/image" Target="../media/image931.png"/><Relationship Id="rId75" Type="http://schemas.openxmlformats.org/officeDocument/2006/relationships/image" Target="../media/image936.png"/><Relationship Id="rId91" Type="http://schemas.openxmlformats.org/officeDocument/2006/relationships/image" Target="../media/image951.png"/><Relationship Id="rId96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1.png"/><Relationship Id="rId23" Type="http://schemas.openxmlformats.org/officeDocument/2006/relationships/image" Target="../media/image893.png"/><Relationship Id="rId28" Type="http://schemas.openxmlformats.org/officeDocument/2006/relationships/image" Target="../media/image898.png"/><Relationship Id="rId49" Type="http://schemas.openxmlformats.org/officeDocument/2006/relationships/image" Target="../media/image334.png"/><Relationship Id="rId114" Type="http://schemas.openxmlformats.org/officeDocument/2006/relationships/image" Target="../media/image971.png"/><Relationship Id="rId119" Type="http://schemas.openxmlformats.org/officeDocument/2006/relationships/image" Target="../media/image976.png"/><Relationship Id="rId44" Type="http://schemas.openxmlformats.org/officeDocument/2006/relationships/image" Target="../media/image911.png"/><Relationship Id="rId60" Type="http://schemas.openxmlformats.org/officeDocument/2006/relationships/image" Target="../media/image922.png"/><Relationship Id="rId65" Type="http://schemas.openxmlformats.org/officeDocument/2006/relationships/image" Target="../media/image926.png"/><Relationship Id="rId81" Type="http://schemas.openxmlformats.org/officeDocument/2006/relationships/image" Target="../media/image942.png"/><Relationship Id="rId86" Type="http://schemas.openxmlformats.org/officeDocument/2006/relationships/image" Target="../media/image946.png"/><Relationship Id="rId130" Type="http://schemas.openxmlformats.org/officeDocument/2006/relationships/image" Target="../media/image986.png"/><Relationship Id="rId135" Type="http://schemas.openxmlformats.org/officeDocument/2006/relationships/image" Target="../media/image877.png"/><Relationship Id="rId13" Type="http://schemas.openxmlformats.org/officeDocument/2006/relationships/image" Target="../media/image618.png"/><Relationship Id="rId18" Type="http://schemas.openxmlformats.org/officeDocument/2006/relationships/image" Target="../media/image888.png"/><Relationship Id="rId39" Type="http://schemas.openxmlformats.org/officeDocument/2006/relationships/image" Target="../media/image906.png"/><Relationship Id="rId109" Type="http://schemas.openxmlformats.org/officeDocument/2006/relationships/image" Target="../media/image966.png"/><Relationship Id="rId34" Type="http://schemas.openxmlformats.org/officeDocument/2006/relationships/image" Target="../media/image903.png"/><Relationship Id="rId50" Type="http://schemas.openxmlformats.org/officeDocument/2006/relationships/image" Target="../media/image915.png"/><Relationship Id="rId55" Type="http://schemas.openxmlformats.org/officeDocument/2006/relationships/image" Target="../media/image917.png"/><Relationship Id="rId76" Type="http://schemas.openxmlformats.org/officeDocument/2006/relationships/image" Target="../media/image937.png"/><Relationship Id="rId97" Type="http://schemas.openxmlformats.org/officeDocument/2006/relationships/image" Target="../media/image955.png"/><Relationship Id="rId104" Type="http://schemas.openxmlformats.org/officeDocument/2006/relationships/image" Target="../media/image962.png"/><Relationship Id="rId120" Type="http://schemas.openxmlformats.org/officeDocument/2006/relationships/image" Target="../media/image977.png"/><Relationship Id="rId125" Type="http://schemas.openxmlformats.org/officeDocument/2006/relationships/image" Target="../media/image982.png"/><Relationship Id="rId7" Type="http://schemas.openxmlformats.org/officeDocument/2006/relationships/image" Target="../media/image882.png"/><Relationship Id="rId71" Type="http://schemas.openxmlformats.org/officeDocument/2006/relationships/image" Target="../media/image932.png"/><Relationship Id="rId92" Type="http://schemas.openxmlformats.org/officeDocument/2006/relationships/image" Target="../media/image952.png"/><Relationship Id="rId2" Type="http://schemas.openxmlformats.org/officeDocument/2006/relationships/image" Target="../media/image17.png"/><Relationship Id="rId29" Type="http://schemas.openxmlformats.org/officeDocument/2006/relationships/image" Target="../media/image899.png"/><Relationship Id="rId24" Type="http://schemas.openxmlformats.org/officeDocument/2006/relationships/image" Target="../media/image894.png"/><Relationship Id="rId40" Type="http://schemas.openxmlformats.org/officeDocument/2006/relationships/image" Target="../media/image907.png"/><Relationship Id="rId45" Type="http://schemas.openxmlformats.org/officeDocument/2006/relationships/image" Target="../media/image187.png"/><Relationship Id="rId66" Type="http://schemas.openxmlformats.org/officeDocument/2006/relationships/image" Target="../media/image927.png"/><Relationship Id="rId87" Type="http://schemas.openxmlformats.org/officeDocument/2006/relationships/image" Target="../media/image947.png"/><Relationship Id="rId110" Type="http://schemas.openxmlformats.org/officeDocument/2006/relationships/image" Target="../media/image967.png"/><Relationship Id="rId115" Type="http://schemas.openxmlformats.org/officeDocument/2006/relationships/image" Target="../media/image972.png"/><Relationship Id="rId131" Type="http://schemas.openxmlformats.org/officeDocument/2006/relationships/image" Target="../media/image874.png"/><Relationship Id="rId136" Type="http://schemas.openxmlformats.org/officeDocument/2006/relationships/image" Target="../media/image989.png"/><Relationship Id="rId61" Type="http://schemas.openxmlformats.org/officeDocument/2006/relationships/image" Target="../media/image836.png"/><Relationship Id="rId82" Type="http://schemas.openxmlformats.org/officeDocument/2006/relationships/image" Target="../media/image943.png"/><Relationship Id="rId19" Type="http://schemas.openxmlformats.org/officeDocument/2006/relationships/image" Target="../media/image889.png"/><Relationship Id="rId14" Type="http://schemas.openxmlformats.org/officeDocument/2006/relationships/image" Target="../media/image885.png"/><Relationship Id="rId30" Type="http://schemas.openxmlformats.org/officeDocument/2006/relationships/image" Target="../media/image900.png"/><Relationship Id="rId35" Type="http://schemas.openxmlformats.org/officeDocument/2006/relationships/image" Target="../media/image904.png"/><Relationship Id="rId56" Type="http://schemas.openxmlformats.org/officeDocument/2006/relationships/image" Target="../media/image918.png"/><Relationship Id="rId77" Type="http://schemas.openxmlformats.org/officeDocument/2006/relationships/image" Target="../media/image938.png"/><Relationship Id="rId100" Type="http://schemas.openxmlformats.org/officeDocument/2006/relationships/image" Target="../media/image958.png"/><Relationship Id="rId105" Type="http://schemas.openxmlformats.org/officeDocument/2006/relationships/image" Target="../media/image201.png"/><Relationship Id="rId126" Type="http://schemas.openxmlformats.org/officeDocument/2006/relationships/image" Target="../media/image983.png"/><Relationship Id="rId8" Type="http://schemas.openxmlformats.org/officeDocument/2006/relationships/image" Target="../media/image765.png"/><Relationship Id="rId51" Type="http://schemas.openxmlformats.org/officeDocument/2006/relationships/image" Target="../media/image916.png"/><Relationship Id="rId72" Type="http://schemas.openxmlformats.org/officeDocument/2006/relationships/image" Target="../media/image933.png"/><Relationship Id="rId93" Type="http://schemas.openxmlformats.org/officeDocument/2006/relationships/image" Target="../media/image833.png"/><Relationship Id="rId98" Type="http://schemas.openxmlformats.org/officeDocument/2006/relationships/image" Target="../media/image956.png"/><Relationship Id="rId121" Type="http://schemas.openxmlformats.org/officeDocument/2006/relationships/image" Target="../media/image978.png"/><Relationship Id="rId3" Type="http://schemas.openxmlformats.org/officeDocument/2006/relationships/image" Target="../media/image67.png"/><Relationship Id="rId25" Type="http://schemas.openxmlformats.org/officeDocument/2006/relationships/image" Target="../media/image895.png"/><Relationship Id="rId46" Type="http://schemas.openxmlformats.org/officeDocument/2006/relationships/image" Target="../media/image912.png"/><Relationship Id="rId67" Type="http://schemas.openxmlformats.org/officeDocument/2006/relationships/image" Target="../media/image928.png"/><Relationship Id="rId116" Type="http://schemas.openxmlformats.org/officeDocument/2006/relationships/image" Target="../media/image973.png"/><Relationship Id="rId20" Type="http://schemas.openxmlformats.org/officeDocument/2006/relationships/image" Target="../media/image890.png"/><Relationship Id="rId41" Type="http://schemas.openxmlformats.org/officeDocument/2006/relationships/image" Target="../media/image908.png"/><Relationship Id="rId62" Type="http://schemas.openxmlformats.org/officeDocument/2006/relationships/image" Target="../media/image923.png"/><Relationship Id="rId83" Type="http://schemas.openxmlformats.org/officeDocument/2006/relationships/image" Target="../media/image513.png"/><Relationship Id="rId88" Type="http://schemas.openxmlformats.org/officeDocument/2006/relationships/image" Target="../media/image948.png"/><Relationship Id="rId111" Type="http://schemas.openxmlformats.org/officeDocument/2006/relationships/image" Target="../media/image968.png"/><Relationship Id="rId132" Type="http://schemas.openxmlformats.org/officeDocument/2006/relationships/image" Target="../media/image987.png"/><Relationship Id="rId15" Type="http://schemas.openxmlformats.org/officeDocument/2006/relationships/image" Target="../media/image886.png"/><Relationship Id="rId36" Type="http://schemas.openxmlformats.org/officeDocument/2006/relationships/image" Target="../media/image905.png"/><Relationship Id="rId57" Type="http://schemas.openxmlformats.org/officeDocument/2006/relationships/image" Target="../media/image919.png"/><Relationship Id="rId106" Type="http://schemas.openxmlformats.org/officeDocument/2006/relationships/image" Target="../media/image963.png"/><Relationship Id="rId127" Type="http://schemas.openxmlformats.org/officeDocument/2006/relationships/image" Target="../media/image984.png"/><Relationship Id="rId10" Type="http://schemas.openxmlformats.org/officeDocument/2006/relationships/image" Target="../media/image807.png"/><Relationship Id="rId31" Type="http://schemas.openxmlformats.org/officeDocument/2006/relationships/image" Target="../media/image578.png"/><Relationship Id="rId52" Type="http://schemas.openxmlformats.org/officeDocument/2006/relationships/image" Target="../media/image502.png"/><Relationship Id="rId73" Type="http://schemas.openxmlformats.org/officeDocument/2006/relationships/image" Target="../media/image934.png"/><Relationship Id="rId78" Type="http://schemas.openxmlformats.org/officeDocument/2006/relationships/image" Target="../media/image939.png"/><Relationship Id="rId94" Type="http://schemas.openxmlformats.org/officeDocument/2006/relationships/image" Target="../media/image953.png"/><Relationship Id="rId99" Type="http://schemas.openxmlformats.org/officeDocument/2006/relationships/image" Target="../media/image957.png"/><Relationship Id="rId101" Type="http://schemas.openxmlformats.org/officeDocument/2006/relationships/image" Target="../media/image959.png"/><Relationship Id="rId122" Type="http://schemas.openxmlformats.org/officeDocument/2006/relationships/image" Target="../media/image979.png"/><Relationship Id="rId4" Type="http://schemas.openxmlformats.org/officeDocument/2006/relationships/image" Target="../media/image879.png"/><Relationship Id="rId9" Type="http://schemas.openxmlformats.org/officeDocument/2006/relationships/image" Target="../media/image883.png"/><Relationship Id="rId26" Type="http://schemas.openxmlformats.org/officeDocument/2006/relationships/image" Target="../media/image896.png"/><Relationship Id="rId47" Type="http://schemas.openxmlformats.org/officeDocument/2006/relationships/image" Target="../media/image913.png"/><Relationship Id="rId68" Type="http://schemas.openxmlformats.org/officeDocument/2006/relationships/image" Target="../media/image929.png"/><Relationship Id="rId89" Type="http://schemas.openxmlformats.org/officeDocument/2006/relationships/image" Target="../media/image949.png"/><Relationship Id="rId112" Type="http://schemas.openxmlformats.org/officeDocument/2006/relationships/image" Target="../media/image969.png"/><Relationship Id="rId133" Type="http://schemas.openxmlformats.org/officeDocument/2006/relationships/image" Target="../media/image988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9.png"/><Relationship Id="rId117" Type="http://schemas.openxmlformats.org/officeDocument/2006/relationships/image" Target="../media/image1087.png"/><Relationship Id="rId21" Type="http://schemas.openxmlformats.org/officeDocument/2006/relationships/image" Target="../media/image1005.png"/><Relationship Id="rId42" Type="http://schemas.openxmlformats.org/officeDocument/2006/relationships/image" Target="../media/image1025.png"/><Relationship Id="rId47" Type="http://schemas.openxmlformats.org/officeDocument/2006/relationships/image" Target="../media/image836.png"/><Relationship Id="rId63" Type="http://schemas.openxmlformats.org/officeDocument/2006/relationships/image" Target="../media/image334.png"/><Relationship Id="rId68" Type="http://schemas.openxmlformats.org/officeDocument/2006/relationships/image" Target="../media/image1046.png"/><Relationship Id="rId84" Type="http://schemas.openxmlformats.org/officeDocument/2006/relationships/image" Target="../media/image1059.png"/><Relationship Id="rId89" Type="http://schemas.openxmlformats.org/officeDocument/2006/relationships/image" Target="../media/image45.png"/><Relationship Id="rId112" Type="http://schemas.openxmlformats.org/officeDocument/2006/relationships/image" Target="../media/image1082.png"/><Relationship Id="rId16" Type="http://schemas.openxmlformats.org/officeDocument/2006/relationships/image" Target="../media/image1001.png"/><Relationship Id="rId107" Type="http://schemas.openxmlformats.org/officeDocument/2006/relationships/image" Target="../media/image1077.png"/><Relationship Id="rId11" Type="http://schemas.openxmlformats.org/officeDocument/2006/relationships/image" Target="../media/image996.png"/><Relationship Id="rId32" Type="http://schemas.openxmlformats.org/officeDocument/2006/relationships/image" Target="../media/image1015.png"/><Relationship Id="rId37" Type="http://schemas.openxmlformats.org/officeDocument/2006/relationships/image" Target="../media/image1020.png"/><Relationship Id="rId53" Type="http://schemas.openxmlformats.org/officeDocument/2006/relationships/image" Target="../media/image1033.png"/><Relationship Id="rId58" Type="http://schemas.openxmlformats.org/officeDocument/2006/relationships/image" Target="../media/image132.png"/><Relationship Id="rId74" Type="http://schemas.openxmlformats.org/officeDocument/2006/relationships/image" Target="../media/image1052.png"/><Relationship Id="rId79" Type="http://schemas.openxmlformats.org/officeDocument/2006/relationships/image" Target="../media/image1055.png"/><Relationship Id="rId102" Type="http://schemas.openxmlformats.org/officeDocument/2006/relationships/image" Target="../media/image1073.png"/><Relationship Id="rId123" Type="http://schemas.openxmlformats.org/officeDocument/2006/relationships/image" Target="../media/image1092.png"/><Relationship Id="rId5" Type="http://schemas.openxmlformats.org/officeDocument/2006/relationships/image" Target="../media/image991.png"/><Relationship Id="rId90" Type="http://schemas.openxmlformats.org/officeDocument/2006/relationships/image" Target="../media/image1064.png"/><Relationship Id="rId95" Type="http://schemas.openxmlformats.org/officeDocument/2006/relationships/image" Target="../media/image249.png"/><Relationship Id="rId22" Type="http://schemas.openxmlformats.org/officeDocument/2006/relationships/image" Target="../media/image833.png"/><Relationship Id="rId27" Type="http://schemas.openxmlformats.org/officeDocument/2006/relationships/image" Target="../media/image1010.png"/><Relationship Id="rId43" Type="http://schemas.openxmlformats.org/officeDocument/2006/relationships/image" Target="../media/image1026.png"/><Relationship Id="rId48" Type="http://schemas.openxmlformats.org/officeDocument/2006/relationships/image" Target="../media/image1029.png"/><Relationship Id="rId64" Type="http://schemas.openxmlformats.org/officeDocument/2006/relationships/image" Target="../media/image1042.png"/><Relationship Id="rId69" Type="http://schemas.openxmlformats.org/officeDocument/2006/relationships/image" Target="../media/image1047.png"/><Relationship Id="rId113" Type="http://schemas.openxmlformats.org/officeDocument/2006/relationships/image" Target="../media/image1083.png"/><Relationship Id="rId118" Type="http://schemas.openxmlformats.org/officeDocument/2006/relationships/image" Target="../media/image128.png"/><Relationship Id="rId80" Type="http://schemas.openxmlformats.org/officeDocument/2006/relationships/image" Target="../media/image536.png"/><Relationship Id="rId85" Type="http://schemas.openxmlformats.org/officeDocument/2006/relationships/image" Target="../media/image1060.png"/><Relationship Id="rId12" Type="http://schemas.openxmlformats.org/officeDocument/2006/relationships/image" Target="../media/image997.png"/><Relationship Id="rId17" Type="http://schemas.openxmlformats.org/officeDocument/2006/relationships/image" Target="../media/image1002.png"/><Relationship Id="rId33" Type="http://schemas.openxmlformats.org/officeDocument/2006/relationships/image" Target="../media/image1016.png"/><Relationship Id="rId38" Type="http://schemas.openxmlformats.org/officeDocument/2006/relationships/image" Target="../media/image1021.png"/><Relationship Id="rId59" Type="http://schemas.openxmlformats.org/officeDocument/2006/relationships/image" Target="../media/image1038.png"/><Relationship Id="rId103" Type="http://schemas.openxmlformats.org/officeDocument/2006/relationships/image" Target="../media/image1074.png"/><Relationship Id="rId108" Type="http://schemas.openxmlformats.org/officeDocument/2006/relationships/image" Target="../media/image1078.png"/><Relationship Id="rId124" Type="http://schemas.openxmlformats.org/officeDocument/2006/relationships/image" Target="../media/image877.png"/><Relationship Id="rId54" Type="http://schemas.openxmlformats.org/officeDocument/2006/relationships/image" Target="../media/image1034.png"/><Relationship Id="rId70" Type="http://schemas.openxmlformats.org/officeDocument/2006/relationships/image" Target="../media/image1048.png"/><Relationship Id="rId75" Type="http://schemas.openxmlformats.org/officeDocument/2006/relationships/image" Target="../media/image21.png"/><Relationship Id="rId91" Type="http://schemas.openxmlformats.org/officeDocument/2006/relationships/image" Target="../media/image1065.png"/><Relationship Id="rId96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2.png"/><Relationship Id="rId23" Type="http://schemas.openxmlformats.org/officeDocument/2006/relationships/image" Target="../media/image1006.png"/><Relationship Id="rId28" Type="http://schemas.openxmlformats.org/officeDocument/2006/relationships/image" Target="../media/image1011.png"/><Relationship Id="rId49" Type="http://schemas.openxmlformats.org/officeDocument/2006/relationships/image" Target="../media/image1030.png"/><Relationship Id="rId114" Type="http://schemas.openxmlformats.org/officeDocument/2006/relationships/image" Target="../media/image1084.png"/><Relationship Id="rId119" Type="http://schemas.openxmlformats.org/officeDocument/2006/relationships/image" Target="../media/image1088.png"/><Relationship Id="rId44" Type="http://schemas.openxmlformats.org/officeDocument/2006/relationships/image" Target="../media/image145.png"/><Relationship Id="rId60" Type="http://schemas.openxmlformats.org/officeDocument/2006/relationships/image" Target="../media/image1039.png"/><Relationship Id="rId65" Type="http://schemas.openxmlformats.org/officeDocument/2006/relationships/image" Target="../media/image1043.png"/><Relationship Id="rId81" Type="http://schemas.openxmlformats.org/officeDocument/2006/relationships/image" Target="../media/image1056.png"/><Relationship Id="rId86" Type="http://schemas.openxmlformats.org/officeDocument/2006/relationships/image" Target="../media/image1061.png"/><Relationship Id="rId13" Type="http://schemas.openxmlformats.org/officeDocument/2006/relationships/image" Target="../media/image998.png"/><Relationship Id="rId18" Type="http://schemas.openxmlformats.org/officeDocument/2006/relationships/image" Target="../media/image1003.png"/><Relationship Id="rId39" Type="http://schemas.openxmlformats.org/officeDocument/2006/relationships/image" Target="../media/image1022.png"/><Relationship Id="rId109" Type="http://schemas.openxmlformats.org/officeDocument/2006/relationships/image" Target="../media/image1079.png"/><Relationship Id="rId34" Type="http://schemas.openxmlformats.org/officeDocument/2006/relationships/image" Target="../media/image1017.png"/><Relationship Id="rId50" Type="http://schemas.openxmlformats.org/officeDocument/2006/relationships/image" Target="../media/image1031.png"/><Relationship Id="rId55" Type="http://schemas.openxmlformats.org/officeDocument/2006/relationships/image" Target="../media/image1035.png"/><Relationship Id="rId76" Type="http://schemas.openxmlformats.org/officeDocument/2006/relationships/image" Target="../media/image97.png"/><Relationship Id="rId97" Type="http://schemas.openxmlformats.org/officeDocument/2006/relationships/image" Target="../media/image1069.png"/><Relationship Id="rId104" Type="http://schemas.openxmlformats.org/officeDocument/2006/relationships/image" Target="../media/image1075.png"/><Relationship Id="rId120" Type="http://schemas.openxmlformats.org/officeDocument/2006/relationships/image" Target="../media/image1089.png"/><Relationship Id="rId125" Type="http://schemas.openxmlformats.org/officeDocument/2006/relationships/image" Target="../media/image1093.png"/><Relationship Id="rId7" Type="http://schemas.openxmlformats.org/officeDocument/2006/relationships/image" Target="../media/image881.png"/><Relationship Id="rId71" Type="http://schemas.openxmlformats.org/officeDocument/2006/relationships/image" Target="../media/image1049.png"/><Relationship Id="rId92" Type="http://schemas.openxmlformats.org/officeDocument/2006/relationships/image" Target="../media/image1066.png"/><Relationship Id="rId2" Type="http://schemas.openxmlformats.org/officeDocument/2006/relationships/image" Target="../media/image133.png"/><Relationship Id="rId29" Type="http://schemas.openxmlformats.org/officeDocument/2006/relationships/image" Target="../media/image1012.png"/><Relationship Id="rId24" Type="http://schemas.openxmlformats.org/officeDocument/2006/relationships/image" Target="../media/image1007.png"/><Relationship Id="rId40" Type="http://schemas.openxmlformats.org/officeDocument/2006/relationships/image" Target="../media/image1023.png"/><Relationship Id="rId45" Type="http://schemas.openxmlformats.org/officeDocument/2006/relationships/image" Target="../media/image1027.png"/><Relationship Id="rId66" Type="http://schemas.openxmlformats.org/officeDocument/2006/relationships/image" Target="../media/image1044.png"/><Relationship Id="rId87" Type="http://schemas.openxmlformats.org/officeDocument/2006/relationships/image" Target="../media/image1062.png"/><Relationship Id="rId110" Type="http://schemas.openxmlformats.org/officeDocument/2006/relationships/image" Target="../media/image1080.png"/><Relationship Id="rId115" Type="http://schemas.openxmlformats.org/officeDocument/2006/relationships/image" Target="../media/image1085.png"/><Relationship Id="rId61" Type="http://schemas.openxmlformats.org/officeDocument/2006/relationships/image" Target="../media/image1040.png"/><Relationship Id="rId82" Type="http://schemas.openxmlformats.org/officeDocument/2006/relationships/image" Target="../media/image1057.png"/><Relationship Id="rId19" Type="http://schemas.openxmlformats.org/officeDocument/2006/relationships/image" Target="../media/image1004.png"/><Relationship Id="rId14" Type="http://schemas.openxmlformats.org/officeDocument/2006/relationships/image" Target="../media/image999.png"/><Relationship Id="rId30" Type="http://schemas.openxmlformats.org/officeDocument/2006/relationships/image" Target="../media/image1013.png"/><Relationship Id="rId35" Type="http://schemas.openxmlformats.org/officeDocument/2006/relationships/image" Target="../media/image1018.png"/><Relationship Id="rId56" Type="http://schemas.openxmlformats.org/officeDocument/2006/relationships/image" Target="../media/image1036.png"/><Relationship Id="rId77" Type="http://schemas.openxmlformats.org/officeDocument/2006/relationships/image" Target="../media/image1053.png"/><Relationship Id="rId100" Type="http://schemas.openxmlformats.org/officeDocument/2006/relationships/image" Target="../media/image1071.png"/><Relationship Id="rId105" Type="http://schemas.openxmlformats.org/officeDocument/2006/relationships/image" Target="../media/image869.png"/><Relationship Id="rId126" Type="http://schemas.openxmlformats.org/officeDocument/2006/relationships/image" Target="../media/image1094.png"/><Relationship Id="rId8" Type="http://schemas.openxmlformats.org/officeDocument/2006/relationships/image" Target="../media/image993.png"/><Relationship Id="rId51" Type="http://schemas.openxmlformats.org/officeDocument/2006/relationships/image" Target="../media/image919.png"/><Relationship Id="rId72" Type="http://schemas.openxmlformats.org/officeDocument/2006/relationships/image" Target="../media/image1050.png"/><Relationship Id="rId93" Type="http://schemas.openxmlformats.org/officeDocument/2006/relationships/image" Target="../media/image1067.png"/><Relationship Id="rId98" Type="http://schemas.openxmlformats.org/officeDocument/2006/relationships/image" Target="../media/image1070.png"/><Relationship Id="rId121" Type="http://schemas.openxmlformats.org/officeDocument/2006/relationships/image" Target="../media/image1090.png"/><Relationship Id="rId3" Type="http://schemas.openxmlformats.org/officeDocument/2006/relationships/image" Target="../media/image67.png"/><Relationship Id="rId25" Type="http://schemas.openxmlformats.org/officeDocument/2006/relationships/image" Target="../media/image1008.png"/><Relationship Id="rId46" Type="http://schemas.openxmlformats.org/officeDocument/2006/relationships/image" Target="../media/image1028.png"/><Relationship Id="rId67" Type="http://schemas.openxmlformats.org/officeDocument/2006/relationships/image" Target="../media/image1045.png"/><Relationship Id="rId116" Type="http://schemas.openxmlformats.org/officeDocument/2006/relationships/image" Target="../media/image1086.png"/><Relationship Id="rId20" Type="http://schemas.openxmlformats.org/officeDocument/2006/relationships/image" Target="../media/image891.png"/><Relationship Id="rId41" Type="http://schemas.openxmlformats.org/officeDocument/2006/relationships/image" Target="../media/image1024.png"/><Relationship Id="rId62" Type="http://schemas.openxmlformats.org/officeDocument/2006/relationships/image" Target="../media/image1041.png"/><Relationship Id="rId83" Type="http://schemas.openxmlformats.org/officeDocument/2006/relationships/image" Target="../media/image1058.png"/><Relationship Id="rId88" Type="http://schemas.openxmlformats.org/officeDocument/2006/relationships/image" Target="../media/image1063.png"/><Relationship Id="rId111" Type="http://schemas.openxmlformats.org/officeDocument/2006/relationships/image" Target="../media/image1081.png"/><Relationship Id="rId15" Type="http://schemas.openxmlformats.org/officeDocument/2006/relationships/image" Target="../media/image1000.png"/><Relationship Id="rId36" Type="http://schemas.openxmlformats.org/officeDocument/2006/relationships/image" Target="../media/image1019.png"/><Relationship Id="rId57" Type="http://schemas.openxmlformats.org/officeDocument/2006/relationships/image" Target="../media/image1037.png"/><Relationship Id="rId106" Type="http://schemas.openxmlformats.org/officeDocument/2006/relationships/image" Target="../media/image1076.png"/><Relationship Id="rId127" Type="http://schemas.openxmlformats.org/officeDocument/2006/relationships/image" Target="../media/image878.png"/><Relationship Id="rId10" Type="http://schemas.openxmlformats.org/officeDocument/2006/relationships/image" Target="../media/image995.png"/><Relationship Id="rId31" Type="http://schemas.openxmlformats.org/officeDocument/2006/relationships/image" Target="../media/image1014.png"/><Relationship Id="rId52" Type="http://schemas.openxmlformats.org/officeDocument/2006/relationships/image" Target="../media/image1032.png"/><Relationship Id="rId73" Type="http://schemas.openxmlformats.org/officeDocument/2006/relationships/image" Target="../media/image1051.png"/><Relationship Id="rId78" Type="http://schemas.openxmlformats.org/officeDocument/2006/relationships/image" Target="../media/image1054.png"/><Relationship Id="rId94" Type="http://schemas.openxmlformats.org/officeDocument/2006/relationships/image" Target="../media/image1068.png"/><Relationship Id="rId99" Type="http://schemas.openxmlformats.org/officeDocument/2006/relationships/image" Target="../media/image932.png"/><Relationship Id="rId101" Type="http://schemas.openxmlformats.org/officeDocument/2006/relationships/image" Target="../media/image1072.png"/><Relationship Id="rId122" Type="http://schemas.openxmlformats.org/officeDocument/2006/relationships/image" Target="../media/image1091.png"/><Relationship Id="rId4" Type="http://schemas.openxmlformats.org/officeDocument/2006/relationships/image" Target="../media/image990.png"/><Relationship Id="rId9" Type="http://schemas.openxmlformats.org/officeDocument/2006/relationships/image" Target="../media/image9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12.png"/><Relationship Id="rId21" Type="http://schemas.openxmlformats.org/officeDocument/2006/relationships/image" Target="../media/image1109.png"/><Relationship Id="rId42" Type="http://schemas.openxmlformats.org/officeDocument/2006/relationships/image" Target="../media/image1125.png"/><Relationship Id="rId47" Type="http://schemas.openxmlformats.org/officeDocument/2006/relationships/image" Target="../media/image1129.png"/><Relationship Id="rId63" Type="http://schemas.openxmlformats.org/officeDocument/2006/relationships/image" Target="../media/image1144.png"/><Relationship Id="rId68" Type="http://schemas.openxmlformats.org/officeDocument/2006/relationships/image" Target="../media/image1148.png"/><Relationship Id="rId84" Type="http://schemas.openxmlformats.org/officeDocument/2006/relationships/image" Target="../media/image1093.png"/><Relationship Id="rId16" Type="http://schemas.openxmlformats.org/officeDocument/2006/relationships/image" Target="../media/image21.png"/><Relationship Id="rId11" Type="http://schemas.openxmlformats.org/officeDocument/2006/relationships/image" Target="../media/image1102.png"/><Relationship Id="rId32" Type="http://schemas.openxmlformats.org/officeDocument/2006/relationships/image" Target="../media/image201.png"/><Relationship Id="rId37" Type="http://schemas.openxmlformats.org/officeDocument/2006/relationships/image" Target="../media/image1121.png"/><Relationship Id="rId53" Type="http://schemas.openxmlformats.org/officeDocument/2006/relationships/image" Target="../media/image1135.png"/><Relationship Id="rId58" Type="http://schemas.openxmlformats.org/officeDocument/2006/relationships/image" Target="../media/image165.png"/><Relationship Id="rId74" Type="http://schemas.openxmlformats.org/officeDocument/2006/relationships/image" Target="../media/image1153.png"/><Relationship Id="rId79" Type="http://schemas.openxmlformats.org/officeDocument/2006/relationships/image" Target="../media/image1157.png"/><Relationship Id="rId5" Type="http://schemas.openxmlformats.org/officeDocument/2006/relationships/image" Target="../media/image1097.png"/><Relationship Id="rId19" Type="http://schemas.openxmlformats.org/officeDocument/2006/relationships/image" Target="../media/image1108.png"/><Relationship Id="rId14" Type="http://schemas.openxmlformats.org/officeDocument/2006/relationships/image" Target="../media/image1105.png"/><Relationship Id="rId22" Type="http://schemas.openxmlformats.org/officeDocument/2006/relationships/image" Target="../media/image1110.png"/><Relationship Id="rId27" Type="http://schemas.openxmlformats.org/officeDocument/2006/relationships/image" Target="../media/image1113.png"/><Relationship Id="rId30" Type="http://schemas.openxmlformats.org/officeDocument/2006/relationships/image" Target="../media/image1115.png"/><Relationship Id="rId35" Type="http://schemas.openxmlformats.org/officeDocument/2006/relationships/image" Target="../media/image1119.png"/><Relationship Id="rId43" Type="http://schemas.openxmlformats.org/officeDocument/2006/relationships/image" Target="../media/image1126.png"/><Relationship Id="rId48" Type="http://schemas.openxmlformats.org/officeDocument/2006/relationships/image" Target="../media/image1130.png"/><Relationship Id="rId56" Type="http://schemas.openxmlformats.org/officeDocument/2006/relationships/image" Target="../media/image1138.png"/><Relationship Id="rId64" Type="http://schemas.openxmlformats.org/officeDocument/2006/relationships/image" Target="../media/image169.png"/><Relationship Id="rId69" Type="http://schemas.openxmlformats.org/officeDocument/2006/relationships/image" Target="../media/image97.png"/><Relationship Id="rId77" Type="http://schemas.openxmlformats.org/officeDocument/2006/relationships/image" Target="../media/image187.png"/><Relationship Id="rId8" Type="http://schemas.openxmlformats.org/officeDocument/2006/relationships/image" Target="../media/image1099.png"/><Relationship Id="rId51" Type="http://schemas.openxmlformats.org/officeDocument/2006/relationships/image" Target="../media/image1133.png"/><Relationship Id="rId72" Type="http://schemas.openxmlformats.org/officeDocument/2006/relationships/image" Target="../media/image1151.png"/><Relationship Id="rId80" Type="http://schemas.openxmlformats.org/officeDocument/2006/relationships/image" Target="../media/image128.png"/><Relationship Id="rId85" Type="http://schemas.openxmlformats.org/officeDocument/2006/relationships/image" Target="../media/image874.png"/><Relationship Id="rId3" Type="http://schemas.openxmlformats.org/officeDocument/2006/relationships/image" Target="../media/image67.png"/><Relationship Id="rId12" Type="http://schemas.openxmlformats.org/officeDocument/2006/relationships/image" Target="../media/image1103.png"/><Relationship Id="rId17" Type="http://schemas.openxmlformats.org/officeDocument/2006/relationships/image" Target="../media/image1107.png"/><Relationship Id="rId25" Type="http://schemas.openxmlformats.org/officeDocument/2006/relationships/image" Target="../media/image185.png"/><Relationship Id="rId33" Type="http://schemas.openxmlformats.org/officeDocument/2006/relationships/image" Target="../media/image1117.png"/><Relationship Id="rId38" Type="http://schemas.openxmlformats.org/officeDocument/2006/relationships/image" Target="../media/image1122.png"/><Relationship Id="rId46" Type="http://schemas.openxmlformats.org/officeDocument/2006/relationships/image" Target="../media/image1128.png"/><Relationship Id="rId59" Type="http://schemas.openxmlformats.org/officeDocument/2006/relationships/image" Target="../media/image1140.png"/><Relationship Id="rId67" Type="http://schemas.openxmlformats.org/officeDocument/2006/relationships/image" Target="../media/image1147.png"/><Relationship Id="rId20" Type="http://schemas.openxmlformats.org/officeDocument/2006/relationships/image" Target="../media/image595.png"/><Relationship Id="rId41" Type="http://schemas.openxmlformats.org/officeDocument/2006/relationships/image" Target="../media/image1124.png"/><Relationship Id="rId54" Type="http://schemas.openxmlformats.org/officeDocument/2006/relationships/image" Target="../media/image1136.png"/><Relationship Id="rId62" Type="http://schemas.openxmlformats.org/officeDocument/2006/relationships/image" Target="../media/image1143.png"/><Relationship Id="rId70" Type="http://schemas.openxmlformats.org/officeDocument/2006/relationships/image" Target="../media/image1149.png"/><Relationship Id="rId75" Type="http://schemas.openxmlformats.org/officeDocument/2006/relationships/image" Target="../media/image1154.png"/><Relationship Id="rId83" Type="http://schemas.openxmlformats.org/officeDocument/2006/relationships/image" Target="../media/image1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6.png"/><Relationship Id="rId15" Type="http://schemas.openxmlformats.org/officeDocument/2006/relationships/image" Target="../media/image1106.png"/><Relationship Id="rId23" Type="http://schemas.openxmlformats.org/officeDocument/2006/relationships/image" Target="../media/image1111.png"/><Relationship Id="rId28" Type="http://schemas.openxmlformats.org/officeDocument/2006/relationships/image" Target="../media/image1114.png"/><Relationship Id="rId36" Type="http://schemas.openxmlformats.org/officeDocument/2006/relationships/image" Target="../media/image1120.png"/><Relationship Id="rId49" Type="http://schemas.openxmlformats.org/officeDocument/2006/relationships/image" Target="../media/image1131.png"/><Relationship Id="rId57" Type="http://schemas.openxmlformats.org/officeDocument/2006/relationships/image" Target="../media/image1139.png"/><Relationship Id="rId10" Type="http://schemas.openxmlformats.org/officeDocument/2006/relationships/image" Target="../media/image1101.png"/><Relationship Id="rId31" Type="http://schemas.openxmlformats.org/officeDocument/2006/relationships/image" Target="../media/image1116.png"/><Relationship Id="rId44" Type="http://schemas.openxmlformats.org/officeDocument/2006/relationships/image" Target="../media/image1127.png"/><Relationship Id="rId52" Type="http://schemas.openxmlformats.org/officeDocument/2006/relationships/image" Target="../media/image1134.png"/><Relationship Id="rId60" Type="http://schemas.openxmlformats.org/officeDocument/2006/relationships/image" Target="../media/image1141.png"/><Relationship Id="rId65" Type="http://schemas.openxmlformats.org/officeDocument/2006/relationships/image" Target="../media/image1145.png"/><Relationship Id="rId73" Type="http://schemas.openxmlformats.org/officeDocument/2006/relationships/image" Target="../media/image1152.png"/><Relationship Id="rId78" Type="http://schemas.openxmlformats.org/officeDocument/2006/relationships/image" Target="../media/image1156.png"/><Relationship Id="rId81" Type="http://schemas.openxmlformats.org/officeDocument/2006/relationships/image" Target="../media/image1158.png"/><Relationship Id="rId86" Type="http://schemas.openxmlformats.org/officeDocument/2006/relationships/image" Target="../media/image1161.png"/><Relationship Id="rId4" Type="http://schemas.openxmlformats.org/officeDocument/2006/relationships/image" Target="../media/image1096.png"/><Relationship Id="rId9" Type="http://schemas.openxmlformats.org/officeDocument/2006/relationships/image" Target="../media/image1100.png"/><Relationship Id="rId13" Type="http://schemas.openxmlformats.org/officeDocument/2006/relationships/image" Target="../media/image1104.png"/><Relationship Id="rId18" Type="http://schemas.openxmlformats.org/officeDocument/2006/relationships/image" Target="../media/image348.png"/><Relationship Id="rId39" Type="http://schemas.openxmlformats.org/officeDocument/2006/relationships/image" Target="../media/image1123.png"/><Relationship Id="rId34" Type="http://schemas.openxmlformats.org/officeDocument/2006/relationships/image" Target="../media/image1118.png"/><Relationship Id="rId50" Type="http://schemas.openxmlformats.org/officeDocument/2006/relationships/image" Target="../media/image1132.png"/><Relationship Id="rId55" Type="http://schemas.openxmlformats.org/officeDocument/2006/relationships/image" Target="../media/image1137.png"/><Relationship Id="rId76" Type="http://schemas.openxmlformats.org/officeDocument/2006/relationships/image" Target="../media/image1155.png"/><Relationship Id="rId7" Type="http://schemas.openxmlformats.org/officeDocument/2006/relationships/image" Target="../media/image1098.png"/><Relationship Id="rId71" Type="http://schemas.openxmlformats.org/officeDocument/2006/relationships/image" Target="../media/image1150.png"/><Relationship Id="rId2" Type="http://schemas.openxmlformats.org/officeDocument/2006/relationships/image" Target="../media/image1095.png"/><Relationship Id="rId29" Type="http://schemas.openxmlformats.org/officeDocument/2006/relationships/image" Target="../media/image370.png"/><Relationship Id="rId24" Type="http://schemas.openxmlformats.org/officeDocument/2006/relationships/image" Target="../media/image184.png"/><Relationship Id="rId40" Type="http://schemas.openxmlformats.org/officeDocument/2006/relationships/image" Target="../media/image316.png"/><Relationship Id="rId45" Type="http://schemas.openxmlformats.org/officeDocument/2006/relationships/image" Target="../media/image171.png"/><Relationship Id="rId66" Type="http://schemas.openxmlformats.org/officeDocument/2006/relationships/image" Target="../media/image1146.png"/><Relationship Id="rId87" Type="http://schemas.openxmlformats.org/officeDocument/2006/relationships/image" Target="../media/image878.png"/><Relationship Id="rId61" Type="http://schemas.openxmlformats.org/officeDocument/2006/relationships/image" Target="../media/image1142.png"/><Relationship Id="rId82" Type="http://schemas.openxmlformats.org/officeDocument/2006/relationships/image" Target="../media/image115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0.png"/><Relationship Id="rId18" Type="http://schemas.openxmlformats.org/officeDocument/2006/relationships/image" Target="../media/image1075.png"/><Relationship Id="rId26" Type="http://schemas.openxmlformats.org/officeDocument/2006/relationships/image" Target="../media/image1181.png"/><Relationship Id="rId39" Type="http://schemas.openxmlformats.org/officeDocument/2006/relationships/image" Target="../media/image1190.png"/><Relationship Id="rId21" Type="http://schemas.openxmlformats.org/officeDocument/2006/relationships/image" Target="../media/image1177.png"/><Relationship Id="rId34" Type="http://schemas.openxmlformats.org/officeDocument/2006/relationships/image" Target="../media/image1186.png"/><Relationship Id="rId42" Type="http://schemas.openxmlformats.org/officeDocument/2006/relationships/image" Target="../media/image1193.png"/><Relationship Id="rId47" Type="http://schemas.openxmlformats.org/officeDocument/2006/relationships/image" Target="../media/image128.png"/><Relationship Id="rId50" Type="http://schemas.openxmlformats.org/officeDocument/2006/relationships/image" Target="../media/image1090.png"/><Relationship Id="rId55" Type="http://schemas.openxmlformats.org/officeDocument/2006/relationships/image" Target="../media/image874.png"/><Relationship Id="rId7" Type="http://schemas.openxmlformats.org/officeDocument/2006/relationships/image" Target="../media/image1164.png"/><Relationship Id="rId2" Type="http://schemas.openxmlformats.org/officeDocument/2006/relationships/image" Target="../media/image1162.jpg"/><Relationship Id="rId16" Type="http://schemas.openxmlformats.org/officeDocument/2006/relationships/image" Target="../media/image1173.png"/><Relationship Id="rId29" Type="http://schemas.openxmlformats.org/officeDocument/2006/relationships/image" Target="../media/image1182.png"/><Relationship Id="rId11" Type="http://schemas.openxmlformats.org/officeDocument/2006/relationships/image" Target="../media/image1168.png"/><Relationship Id="rId24" Type="http://schemas.openxmlformats.org/officeDocument/2006/relationships/image" Target="../media/image1179.png"/><Relationship Id="rId32" Type="http://schemas.openxmlformats.org/officeDocument/2006/relationships/image" Target="../media/image1185.png"/><Relationship Id="rId37" Type="http://schemas.openxmlformats.org/officeDocument/2006/relationships/image" Target="../media/image1189.png"/><Relationship Id="rId40" Type="http://schemas.openxmlformats.org/officeDocument/2006/relationships/image" Target="../media/image1191.png"/><Relationship Id="rId45" Type="http://schemas.openxmlformats.org/officeDocument/2006/relationships/image" Target="../media/image1196.png"/><Relationship Id="rId53" Type="http://schemas.openxmlformats.org/officeDocument/2006/relationships/image" Target="../media/image1200.png"/><Relationship Id="rId5" Type="http://schemas.openxmlformats.org/officeDocument/2006/relationships/image" Target="../media/image1096.png"/><Relationship Id="rId19" Type="http://schemas.openxmlformats.org/officeDocument/2006/relationships/image" Target="../media/image1175.png"/><Relationship Id="rId4" Type="http://schemas.openxmlformats.org/officeDocument/2006/relationships/image" Target="../media/image67.png"/><Relationship Id="rId9" Type="http://schemas.openxmlformats.org/officeDocument/2006/relationships/image" Target="../media/image1166.png"/><Relationship Id="rId14" Type="http://schemas.openxmlformats.org/officeDocument/2006/relationships/image" Target="../media/image1171.png"/><Relationship Id="rId22" Type="http://schemas.openxmlformats.org/officeDocument/2006/relationships/image" Target="../media/image1132.png"/><Relationship Id="rId27" Type="http://schemas.openxmlformats.org/officeDocument/2006/relationships/image" Target="../media/image1085.png"/><Relationship Id="rId30" Type="http://schemas.openxmlformats.org/officeDocument/2006/relationships/image" Target="../media/image1183.png"/><Relationship Id="rId35" Type="http://schemas.openxmlformats.org/officeDocument/2006/relationships/image" Target="../media/image1187.png"/><Relationship Id="rId43" Type="http://schemas.openxmlformats.org/officeDocument/2006/relationships/image" Target="../media/image1194.png"/><Relationship Id="rId48" Type="http://schemas.openxmlformats.org/officeDocument/2006/relationships/image" Target="../media/image1198.png"/><Relationship Id="rId56" Type="http://schemas.openxmlformats.org/officeDocument/2006/relationships/image" Target="../media/image1202.png"/><Relationship Id="rId8" Type="http://schemas.openxmlformats.org/officeDocument/2006/relationships/image" Target="../media/image1165.png"/><Relationship Id="rId51" Type="http://schemas.openxmlformats.org/officeDocument/2006/relationships/image" Target="../media/image1159.png"/><Relationship Id="rId3" Type="http://schemas.openxmlformats.org/officeDocument/2006/relationships/image" Target="../media/image1095.png"/><Relationship Id="rId12" Type="http://schemas.openxmlformats.org/officeDocument/2006/relationships/image" Target="../media/image1169.png"/><Relationship Id="rId17" Type="http://schemas.openxmlformats.org/officeDocument/2006/relationships/image" Target="../media/image1174.png"/><Relationship Id="rId25" Type="http://schemas.openxmlformats.org/officeDocument/2006/relationships/image" Target="../media/image1180.png"/><Relationship Id="rId33" Type="http://schemas.openxmlformats.org/officeDocument/2006/relationships/image" Target="../media/image361.png"/><Relationship Id="rId38" Type="http://schemas.openxmlformats.org/officeDocument/2006/relationships/image" Target="../media/image837.png"/><Relationship Id="rId46" Type="http://schemas.openxmlformats.org/officeDocument/2006/relationships/image" Target="../media/image1197.png"/><Relationship Id="rId20" Type="http://schemas.openxmlformats.org/officeDocument/2006/relationships/image" Target="../media/image1176.png"/><Relationship Id="rId41" Type="http://schemas.openxmlformats.org/officeDocument/2006/relationships/image" Target="../media/image1192.png"/><Relationship Id="rId54" Type="http://schemas.openxmlformats.org/officeDocument/2006/relationships/image" Target="../media/image1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3.png"/><Relationship Id="rId15" Type="http://schemas.openxmlformats.org/officeDocument/2006/relationships/image" Target="../media/image1172.png"/><Relationship Id="rId23" Type="http://schemas.openxmlformats.org/officeDocument/2006/relationships/image" Target="../media/image1178.png"/><Relationship Id="rId28" Type="http://schemas.openxmlformats.org/officeDocument/2006/relationships/image" Target="../media/image1135.png"/><Relationship Id="rId36" Type="http://schemas.openxmlformats.org/officeDocument/2006/relationships/image" Target="../media/image1188.png"/><Relationship Id="rId49" Type="http://schemas.openxmlformats.org/officeDocument/2006/relationships/image" Target="../media/image1199.png"/><Relationship Id="rId57" Type="http://schemas.openxmlformats.org/officeDocument/2006/relationships/image" Target="../media/image878.png"/><Relationship Id="rId10" Type="http://schemas.openxmlformats.org/officeDocument/2006/relationships/image" Target="../media/image1167.png"/><Relationship Id="rId31" Type="http://schemas.openxmlformats.org/officeDocument/2006/relationships/image" Target="../media/image1184.png"/><Relationship Id="rId44" Type="http://schemas.openxmlformats.org/officeDocument/2006/relationships/image" Target="../media/image1195.png"/><Relationship Id="rId52" Type="http://schemas.openxmlformats.org/officeDocument/2006/relationships/image" Target="../media/image1092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18.png"/><Relationship Id="rId21" Type="http://schemas.openxmlformats.org/officeDocument/2006/relationships/image" Target="../media/image402.png"/><Relationship Id="rId42" Type="http://schemas.openxmlformats.org/officeDocument/2006/relationships/image" Target="../media/image1230.png"/><Relationship Id="rId47" Type="http://schemas.openxmlformats.org/officeDocument/2006/relationships/image" Target="../media/image1234.png"/><Relationship Id="rId63" Type="http://schemas.openxmlformats.org/officeDocument/2006/relationships/image" Target="../media/image1247.png"/><Relationship Id="rId68" Type="http://schemas.openxmlformats.org/officeDocument/2006/relationships/image" Target="../media/image1252.png"/><Relationship Id="rId84" Type="http://schemas.openxmlformats.org/officeDocument/2006/relationships/image" Target="../media/image1267.png"/><Relationship Id="rId89" Type="http://schemas.openxmlformats.org/officeDocument/2006/relationships/image" Target="../media/image1272.png"/><Relationship Id="rId16" Type="http://schemas.openxmlformats.org/officeDocument/2006/relationships/image" Target="../media/image1214.png"/><Relationship Id="rId107" Type="http://schemas.openxmlformats.org/officeDocument/2006/relationships/image" Target="../media/image1287.png"/><Relationship Id="rId11" Type="http://schemas.openxmlformats.org/officeDocument/2006/relationships/image" Target="../media/image1211.png"/><Relationship Id="rId32" Type="http://schemas.openxmlformats.org/officeDocument/2006/relationships/image" Target="../media/image891.png"/><Relationship Id="rId37" Type="http://schemas.openxmlformats.org/officeDocument/2006/relationships/image" Target="../media/image1226.png"/><Relationship Id="rId53" Type="http://schemas.openxmlformats.org/officeDocument/2006/relationships/image" Target="../media/image984.png"/><Relationship Id="rId58" Type="http://schemas.openxmlformats.org/officeDocument/2006/relationships/image" Target="../media/image1242.png"/><Relationship Id="rId74" Type="http://schemas.openxmlformats.org/officeDocument/2006/relationships/image" Target="../media/image1258.png"/><Relationship Id="rId79" Type="http://schemas.openxmlformats.org/officeDocument/2006/relationships/image" Target="../media/image1263.png"/><Relationship Id="rId102" Type="http://schemas.openxmlformats.org/officeDocument/2006/relationships/image" Target="../media/image128.png"/><Relationship Id="rId5" Type="http://schemas.openxmlformats.org/officeDocument/2006/relationships/image" Target="../media/image1205.png"/><Relationship Id="rId90" Type="http://schemas.openxmlformats.org/officeDocument/2006/relationships/image" Target="../media/image1273.png"/><Relationship Id="rId95" Type="http://schemas.openxmlformats.org/officeDocument/2006/relationships/image" Target="../media/image1277.png"/><Relationship Id="rId22" Type="http://schemas.openxmlformats.org/officeDocument/2006/relationships/image" Target="../media/image1215.png"/><Relationship Id="rId27" Type="http://schemas.openxmlformats.org/officeDocument/2006/relationships/image" Target="../media/image1193.png"/><Relationship Id="rId43" Type="http://schemas.openxmlformats.org/officeDocument/2006/relationships/image" Target="../media/image21.png"/><Relationship Id="rId48" Type="http://schemas.openxmlformats.org/officeDocument/2006/relationships/image" Target="../media/image1235.png"/><Relationship Id="rId64" Type="http://schemas.openxmlformats.org/officeDocument/2006/relationships/image" Target="../media/image1248.png"/><Relationship Id="rId69" Type="http://schemas.openxmlformats.org/officeDocument/2006/relationships/image" Target="../media/image1253.png"/><Relationship Id="rId80" Type="http://schemas.openxmlformats.org/officeDocument/2006/relationships/image" Target="../media/image1264.png"/><Relationship Id="rId85" Type="http://schemas.openxmlformats.org/officeDocument/2006/relationships/image" Target="../media/image1268.png"/><Relationship Id="rId12" Type="http://schemas.openxmlformats.org/officeDocument/2006/relationships/image" Target="../media/image1212.png"/><Relationship Id="rId17" Type="http://schemas.openxmlformats.org/officeDocument/2006/relationships/image" Target="../media/image360.png"/><Relationship Id="rId33" Type="http://schemas.openxmlformats.org/officeDocument/2006/relationships/image" Target="../media/image1222.png"/><Relationship Id="rId38" Type="http://schemas.openxmlformats.org/officeDocument/2006/relationships/image" Target="../media/image1227.png"/><Relationship Id="rId59" Type="http://schemas.openxmlformats.org/officeDocument/2006/relationships/image" Target="../media/image1243.png"/><Relationship Id="rId103" Type="http://schemas.openxmlformats.org/officeDocument/2006/relationships/image" Target="../media/image1284.png"/><Relationship Id="rId108" Type="http://schemas.openxmlformats.org/officeDocument/2006/relationships/image" Target="../media/image1160.png"/><Relationship Id="rId54" Type="http://schemas.openxmlformats.org/officeDocument/2006/relationships/image" Target="../media/image1238.png"/><Relationship Id="rId70" Type="http://schemas.openxmlformats.org/officeDocument/2006/relationships/image" Target="../media/image1254.png"/><Relationship Id="rId75" Type="http://schemas.openxmlformats.org/officeDocument/2006/relationships/image" Target="../media/image1259.png"/><Relationship Id="rId91" Type="http://schemas.openxmlformats.org/officeDocument/2006/relationships/image" Target="../media/image919.png"/><Relationship Id="rId96" Type="http://schemas.openxmlformats.org/officeDocument/2006/relationships/image" Target="../media/image1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6.png"/><Relationship Id="rId15" Type="http://schemas.openxmlformats.org/officeDocument/2006/relationships/image" Target="../media/image564.png"/><Relationship Id="rId23" Type="http://schemas.openxmlformats.org/officeDocument/2006/relationships/image" Target="../media/image1216.png"/><Relationship Id="rId28" Type="http://schemas.openxmlformats.org/officeDocument/2006/relationships/image" Target="../media/image133.png"/><Relationship Id="rId36" Type="http://schemas.openxmlformats.org/officeDocument/2006/relationships/image" Target="../media/image1225.png"/><Relationship Id="rId49" Type="http://schemas.openxmlformats.org/officeDocument/2006/relationships/image" Target="../media/image1236.png"/><Relationship Id="rId57" Type="http://schemas.openxmlformats.org/officeDocument/2006/relationships/image" Target="../media/image1241.png"/><Relationship Id="rId106" Type="http://schemas.openxmlformats.org/officeDocument/2006/relationships/image" Target="../media/image1286.png"/><Relationship Id="rId10" Type="http://schemas.openxmlformats.org/officeDocument/2006/relationships/image" Target="../media/image1210.png"/><Relationship Id="rId31" Type="http://schemas.openxmlformats.org/officeDocument/2006/relationships/image" Target="../media/image1221.png"/><Relationship Id="rId44" Type="http://schemas.openxmlformats.org/officeDocument/2006/relationships/image" Target="../media/image1231.png"/><Relationship Id="rId52" Type="http://schemas.openxmlformats.org/officeDocument/2006/relationships/image" Target="../media/image1237.png"/><Relationship Id="rId60" Type="http://schemas.openxmlformats.org/officeDocument/2006/relationships/image" Target="../media/image1244.png"/><Relationship Id="rId65" Type="http://schemas.openxmlformats.org/officeDocument/2006/relationships/image" Target="../media/image1249.png"/><Relationship Id="rId73" Type="http://schemas.openxmlformats.org/officeDocument/2006/relationships/image" Target="../media/image1257.png"/><Relationship Id="rId78" Type="http://schemas.openxmlformats.org/officeDocument/2006/relationships/image" Target="../media/image1262.png"/><Relationship Id="rId81" Type="http://schemas.openxmlformats.org/officeDocument/2006/relationships/image" Target="../media/image1265.png"/><Relationship Id="rId86" Type="http://schemas.openxmlformats.org/officeDocument/2006/relationships/image" Target="../media/image1269.png"/><Relationship Id="rId94" Type="http://schemas.openxmlformats.org/officeDocument/2006/relationships/image" Target="../media/image1276.png"/><Relationship Id="rId99" Type="http://schemas.openxmlformats.org/officeDocument/2006/relationships/image" Target="../media/image1281.png"/><Relationship Id="rId101" Type="http://schemas.openxmlformats.org/officeDocument/2006/relationships/image" Target="../media/image1283.png"/><Relationship Id="rId4" Type="http://schemas.openxmlformats.org/officeDocument/2006/relationships/image" Target="../media/image1204.png"/><Relationship Id="rId9" Type="http://schemas.openxmlformats.org/officeDocument/2006/relationships/image" Target="../media/image1209.png"/><Relationship Id="rId13" Type="http://schemas.openxmlformats.org/officeDocument/2006/relationships/image" Target="../media/image882.png"/><Relationship Id="rId18" Type="http://schemas.openxmlformats.org/officeDocument/2006/relationships/image" Target="../media/image361.png"/><Relationship Id="rId39" Type="http://schemas.openxmlformats.org/officeDocument/2006/relationships/image" Target="../media/image1228.png"/><Relationship Id="rId109" Type="http://schemas.openxmlformats.org/officeDocument/2006/relationships/image" Target="../media/image878.png"/><Relationship Id="rId34" Type="http://schemas.openxmlformats.org/officeDocument/2006/relationships/image" Target="../media/image1223.png"/><Relationship Id="rId50" Type="http://schemas.openxmlformats.org/officeDocument/2006/relationships/image" Target="../media/image152.png"/><Relationship Id="rId55" Type="http://schemas.openxmlformats.org/officeDocument/2006/relationships/image" Target="../media/image1239.png"/><Relationship Id="rId76" Type="http://schemas.openxmlformats.org/officeDocument/2006/relationships/image" Target="../media/image1260.png"/><Relationship Id="rId97" Type="http://schemas.openxmlformats.org/officeDocument/2006/relationships/image" Target="../media/image1279.png"/><Relationship Id="rId104" Type="http://schemas.openxmlformats.org/officeDocument/2006/relationships/image" Target="../media/image1285.png"/><Relationship Id="rId7" Type="http://schemas.openxmlformats.org/officeDocument/2006/relationships/image" Target="../media/image1207.png"/><Relationship Id="rId71" Type="http://schemas.openxmlformats.org/officeDocument/2006/relationships/image" Target="../media/image1255.png"/><Relationship Id="rId92" Type="http://schemas.openxmlformats.org/officeDocument/2006/relationships/image" Target="../media/image1274.png"/><Relationship Id="rId2" Type="http://schemas.openxmlformats.org/officeDocument/2006/relationships/image" Target="../media/image1203.png"/><Relationship Id="rId29" Type="http://schemas.openxmlformats.org/officeDocument/2006/relationships/image" Target="../media/image1219.png"/><Relationship Id="rId24" Type="http://schemas.openxmlformats.org/officeDocument/2006/relationships/image" Target="../media/image1217.png"/><Relationship Id="rId40" Type="http://schemas.openxmlformats.org/officeDocument/2006/relationships/image" Target="../media/image1034.png"/><Relationship Id="rId45" Type="http://schemas.openxmlformats.org/officeDocument/2006/relationships/image" Target="../media/image1232.png"/><Relationship Id="rId66" Type="http://schemas.openxmlformats.org/officeDocument/2006/relationships/image" Target="../media/image1250.png"/><Relationship Id="rId87" Type="http://schemas.openxmlformats.org/officeDocument/2006/relationships/image" Target="../media/image1270.png"/><Relationship Id="rId61" Type="http://schemas.openxmlformats.org/officeDocument/2006/relationships/image" Target="../media/image1245.png"/><Relationship Id="rId82" Type="http://schemas.openxmlformats.org/officeDocument/2006/relationships/image" Target="../media/image1266.png"/><Relationship Id="rId19" Type="http://schemas.openxmlformats.org/officeDocument/2006/relationships/image" Target="../media/image599.png"/><Relationship Id="rId14" Type="http://schemas.openxmlformats.org/officeDocument/2006/relationships/image" Target="../media/image1213.png"/><Relationship Id="rId30" Type="http://schemas.openxmlformats.org/officeDocument/2006/relationships/image" Target="../media/image1220.png"/><Relationship Id="rId35" Type="http://schemas.openxmlformats.org/officeDocument/2006/relationships/image" Target="../media/image1224.png"/><Relationship Id="rId56" Type="http://schemas.openxmlformats.org/officeDocument/2006/relationships/image" Target="../media/image1240.png"/><Relationship Id="rId77" Type="http://schemas.openxmlformats.org/officeDocument/2006/relationships/image" Target="../media/image1261.png"/><Relationship Id="rId100" Type="http://schemas.openxmlformats.org/officeDocument/2006/relationships/image" Target="../media/image1282.png"/><Relationship Id="rId105" Type="http://schemas.openxmlformats.org/officeDocument/2006/relationships/image" Target="../media/image1092.png"/><Relationship Id="rId8" Type="http://schemas.openxmlformats.org/officeDocument/2006/relationships/image" Target="../media/image1208.png"/><Relationship Id="rId51" Type="http://schemas.openxmlformats.org/officeDocument/2006/relationships/image" Target="../media/image960.png"/><Relationship Id="rId72" Type="http://schemas.openxmlformats.org/officeDocument/2006/relationships/image" Target="../media/image1256.png"/><Relationship Id="rId93" Type="http://schemas.openxmlformats.org/officeDocument/2006/relationships/image" Target="../media/image1275.png"/><Relationship Id="rId98" Type="http://schemas.openxmlformats.org/officeDocument/2006/relationships/image" Target="../media/image1280.png"/><Relationship Id="rId3" Type="http://schemas.openxmlformats.org/officeDocument/2006/relationships/image" Target="../media/image67.png"/><Relationship Id="rId25" Type="http://schemas.openxmlformats.org/officeDocument/2006/relationships/image" Target="../media/image902.png"/><Relationship Id="rId46" Type="http://schemas.openxmlformats.org/officeDocument/2006/relationships/image" Target="../media/image1233.png"/><Relationship Id="rId67" Type="http://schemas.openxmlformats.org/officeDocument/2006/relationships/image" Target="../media/image1251.png"/><Relationship Id="rId20" Type="http://schemas.openxmlformats.org/officeDocument/2006/relationships/image" Target="../media/image512.png"/><Relationship Id="rId41" Type="http://schemas.openxmlformats.org/officeDocument/2006/relationships/image" Target="../media/image1229.png"/><Relationship Id="rId62" Type="http://schemas.openxmlformats.org/officeDocument/2006/relationships/image" Target="../media/image1246.png"/><Relationship Id="rId83" Type="http://schemas.openxmlformats.org/officeDocument/2006/relationships/image" Target="../media/image862.png"/><Relationship Id="rId88" Type="http://schemas.openxmlformats.org/officeDocument/2006/relationships/image" Target="../media/image1271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06.png"/><Relationship Id="rId21" Type="http://schemas.openxmlformats.org/officeDocument/2006/relationships/image" Target="../media/image1303.png"/><Relationship Id="rId42" Type="http://schemas.openxmlformats.org/officeDocument/2006/relationships/image" Target="../media/image1321.png"/><Relationship Id="rId47" Type="http://schemas.openxmlformats.org/officeDocument/2006/relationships/image" Target="../media/image1326.png"/><Relationship Id="rId63" Type="http://schemas.openxmlformats.org/officeDocument/2006/relationships/image" Target="../media/image1337.png"/><Relationship Id="rId68" Type="http://schemas.openxmlformats.org/officeDocument/2006/relationships/image" Target="../media/image1342.png"/><Relationship Id="rId84" Type="http://schemas.openxmlformats.org/officeDocument/2006/relationships/image" Target="../media/image1358.png"/><Relationship Id="rId89" Type="http://schemas.openxmlformats.org/officeDocument/2006/relationships/image" Target="../media/image878.png"/><Relationship Id="rId16" Type="http://schemas.openxmlformats.org/officeDocument/2006/relationships/image" Target="../media/image1298.png"/><Relationship Id="rId11" Type="http://schemas.openxmlformats.org/officeDocument/2006/relationships/image" Target="../media/image995.png"/><Relationship Id="rId32" Type="http://schemas.openxmlformats.org/officeDocument/2006/relationships/image" Target="../media/image1312.png"/><Relationship Id="rId37" Type="http://schemas.openxmlformats.org/officeDocument/2006/relationships/image" Target="../media/image1316.png"/><Relationship Id="rId53" Type="http://schemas.openxmlformats.org/officeDocument/2006/relationships/image" Target="../media/image1330.png"/><Relationship Id="rId58" Type="http://schemas.openxmlformats.org/officeDocument/2006/relationships/image" Target="../media/image1332.png"/><Relationship Id="rId74" Type="http://schemas.openxmlformats.org/officeDocument/2006/relationships/image" Target="../media/image1348.png"/><Relationship Id="rId79" Type="http://schemas.openxmlformats.org/officeDocument/2006/relationships/image" Target="../media/image1353.png"/><Relationship Id="rId5" Type="http://schemas.openxmlformats.org/officeDocument/2006/relationships/image" Target="../media/image1290.png"/><Relationship Id="rId14" Type="http://schemas.openxmlformats.org/officeDocument/2006/relationships/image" Target="../media/image1297.png"/><Relationship Id="rId22" Type="http://schemas.openxmlformats.org/officeDocument/2006/relationships/image" Target="../media/image1258.png"/><Relationship Id="rId27" Type="http://schemas.openxmlformats.org/officeDocument/2006/relationships/image" Target="../media/image1307.png"/><Relationship Id="rId30" Type="http://schemas.openxmlformats.org/officeDocument/2006/relationships/image" Target="../media/image1310.png"/><Relationship Id="rId35" Type="http://schemas.openxmlformats.org/officeDocument/2006/relationships/image" Target="../media/image1314.png"/><Relationship Id="rId43" Type="http://schemas.openxmlformats.org/officeDocument/2006/relationships/image" Target="../media/image1322.png"/><Relationship Id="rId48" Type="http://schemas.openxmlformats.org/officeDocument/2006/relationships/image" Target="../media/image833.png"/><Relationship Id="rId56" Type="http://schemas.openxmlformats.org/officeDocument/2006/relationships/image" Target="../media/image957.png"/><Relationship Id="rId64" Type="http://schemas.openxmlformats.org/officeDocument/2006/relationships/image" Target="../media/image1338.png"/><Relationship Id="rId69" Type="http://schemas.openxmlformats.org/officeDocument/2006/relationships/image" Target="../media/image1343.png"/><Relationship Id="rId77" Type="http://schemas.openxmlformats.org/officeDocument/2006/relationships/image" Target="../media/image1351.png"/><Relationship Id="rId8" Type="http://schemas.openxmlformats.org/officeDocument/2006/relationships/image" Target="../media/image881.png"/><Relationship Id="rId51" Type="http://schemas.openxmlformats.org/officeDocument/2006/relationships/image" Target="../media/image1329.png"/><Relationship Id="rId72" Type="http://schemas.openxmlformats.org/officeDocument/2006/relationships/image" Target="../media/image1346.png"/><Relationship Id="rId80" Type="http://schemas.openxmlformats.org/officeDocument/2006/relationships/image" Target="../media/image1354.png"/><Relationship Id="rId85" Type="http://schemas.openxmlformats.org/officeDocument/2006/relationships/image" Target="../media/image1359.png"/><Relationship Id="rId3" Type="http://schemas.openxmlformats.org/officeDocument/2006/relationships/image" Target="../media/image67.png"/><Relationship Id="rId12" Type="http://schemas.openxmlformats.org/officeDocument/2006/relationships/image" Target="../media/image1295.png"/><Relationship Id="rId17" Type="http://schemas.openxmlformats.org/officeDocument/2006/relationships/image" Target="../media/image1299.png"/><Relationship Id="rId25" Type="http://schemas.openxmlformats.org/officeDocument/2006/relationships/image" Target="../media/image21.png"/><Relationship Id="rId33" Type="http://schemas.openxmlformats.org/officeDocument/2006/relationships/image" Target="../media/image111.png"/><Relationship Id="rId38" Type="http://schemas.openxmlformats.org/officeDocument/2006/relationships/image" Target="../media/image1317.png"/><Relationship Id="rId46" Type="http://schemas.openxmlformats.org/officeDocument/2006/relationships/image" Target="../media/image1325.png"/><Relationship Id="rId59" Type="http://schemas.openxmlformats.org/officeDocument/2006/relationships/image" Target="../media/image1333.png"/><Relationship Id="rId67" Type="http://schemas.openxmlformats.org/officeDocument/2006/relationships/image" Target="../media/image1341.jpg"/><Relationship Id="rId20" Type="http://schemas.openxmlformats.org/officeDocument/2006/relationships/image" Target="../media/image1302.png"/><Relationship Id="rId41" Type="http://schemas.openxmlformats.org/officeDocument/2006/relationships/image" Target="../media/image1320.png"/><Relationship Id="rId54" Type="http://schemas.openxmlformats.org/officeDocument/2006/relationships/image" Target="../media/image1227.png"/><Relationship Id="rId62" Type="http://schemas.openxmlformats.org/officeDocument/2006/relationships/image" Target="../media/image1336.png"/><Relationship Id="rId70" Type="http://schemas.openxmlformats.org/officeDocument/2006/relationships/image" Target="../media/image1344.jpg"/><Relationship Id="rId75" Type="http://schemas.openxmlformats.org/officeDocument/2006/relationships/image" Target="../media/image1349.png"/><Relationship Id="rId83" Type="http://schemas.openxmlformats.org/officeDocument/2006/relationships/image" Target="../media/image1357.png"/><Relationship Id="rId88" Type="http://schemas.openxmlformats.org/officeDocument/2006/relationships/image" Target="../media/image1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1.png"/><Relationship Id="rId15" Type="http://schemas.openxmlformats.org/officeDocument/2006/relationships/image" Target="../media/image891.png"/><Relationship Id="rId23" Type="http://schemas.openxmlformats.org/officeDocument/2006/relationships/image" Target="../media/image1304.png"/><Relationship Id="rId28" Type="http://schemas.openxmlformats.org/officeDocument/2006/relationships/image" Target="../media/image1308.png"/><Relationship Id="rId36" Type="http://schemas.openxmlformats.org/officeDocument/2006/relationships/image" Target="../media/image1315.png"/><Relationship Id="rId49" Type="http://schemas.openxmlformats.org/officeDocument/2006/relationships/image" Target="../media/image1327.png"/><Relationship Id="rId57" Type="http://schemas.openxmlformats.org/officeDocument/2006/relationships/image" Target="../media/image1262.png"/><Relationship Id="rId10" Type="http://schemas.openxmlformats.org/officeDocument/2006/relationships/image" Target="../media/image1294.png"/><Relationship Id="rId31" Type="http://schemas.openxmlformats.org/officeDocument/2006/relationships/image" Target="../media/image1311.png"/><Relationship Id="rId44" Type="http://schemas.openxmlformats.org/officeDocument/2006/relationships/image" Target="../media/image1323.png"/><Relationship Id="rId52" Type="http://schemas.openxmlformats.org/officeDocument/2006/relationships/image" Target="../media/image923.png"/><Relationship Id="rId60" Type="http://schemas.openxmlformats.org/officeDocument/2006/relationships/image" Target="../media/image1334.png"/><Relationship Id="rId65" Type="http://schemas.openxmlformats.org/officeDocument/2006/relationships/image" Target="../media/image1339.jpg"/><Relationship Id="rId73" Type="http://schemas.openxmlformats.org/officeDocument/2006/relationships/image" Target="../media/image1347.png"/><Relationship Id="rId78" Type="http://schemas.openxmlformats.org/officeDocument/2006/relationships/image" Target="../media/image1352.png"/><Relationship Id="rId81" Type="http://schemas.openxmlformats.org/officeDocument/2006/relationships/image" Target="../media/image1355.png"/><Relationship Id="rId86" Type="http://schemas.openxmlformats.org/officeDocument/2006/relationships/image" Target="../media/image1160.png"/><Relationship Id="rId4" Type="http://schemas.openxmlformats.org/officeDocument/2006/relationships/image" Target="../media/image1289.png"/><Relationship Id="rId9" Type="http://schemas.openxmlformats.org/officeDocument/2006/relationships/image" Target="../media/image1293.png"/><Relationship Id="rId13" Type="http://schemas.openxmlformats.org/officeDocument/2006/relationships/image" Target="../media/image1296.png"/><Relationship Id="rId18" Type="http://schemas.openxmlformats.org/officeDocument/2006/relationships/image" Target="../media/image1300.png"/><Relationship Id="rId39" Type="http://schemas.openxmlformats.org/officeDocument/2006/relationships/image" Target="../media/image1318.png"/><Relationship Id="rId34" Type="http://schemas.openxmlformats.org/officeDocument/2006/relationships/image" Target="../media/image1313.png"/><Relationship Id="rId50" Type="http://schemas.openxmlformats.org/officeDocument/2006/relationships/image" Target="../media/image1328.png"/><Relationship Id="rId55" Type="http://schemas.openxmlformats.org/officeDocument/2006/relationships/image" Target="../media/image1331.png"/><Relationship Id="rId76" Type="http://schemas.openxmlformats.org/officeDocument/2006/relationships/image" Target="../media/image1350.png"/><Relationship Id="rId7" Type="http://schemas.openxmlformats.org/officeDocument/2006/relationships/image" Target="../media/image1292.png"/><Relationship Id="rId71" Type="http://schemas.openxmlformats.org/officeDocument/2006/relationships/image" Target="../media/image1345.png"/><Relationship Id="rId2" Type="http://schemas.openxmlformats.org/officeDocument/2006/relationships/image" Target="../media/image1288.png"/><Relationship Id="rId29" Type="http://schemas.openxmlformats.org/officeDocument/2006/relationships/image" Target="../media/image1309.png"/><Relationship Id="rId24" Type="http://schemas.openxmlformats.org/officeDocument/2006/relationships/image" Target="../media/image1305.png"/><Relationship Id="rId40" Type="http://schemas.openxmlformats.org/officeDocument/2006/relationships/image" Target="../media/image1319.png"/><Relationship Id="rId45" Type="http://schemas.openxmlformats.org/officeDocument/2006/relationships/image" Target="../media/image1324.png"/><Relationship Id="rId66" Type="http://schemas.openxmlformats.org/officeDocument/2006/relationships/image" Target="../media/image1340.jpg"/><Relationship Id="rId87" Type="http://schemas.openxmlformats.org/officeDocument/2006/relationships/image" Target="../media/image1360.png"/><Relationship Id="rId61" Type="http://schemas.openxmlformats.org/officeDocument/2006/relationships/image" Target="../media/image1335.png"/><Relationship Id="rId82" Type="http://schemas.openxmlformats.org/officeDocument/2006/relationships/image" Target="../media/image1356.jpg"/><Relationship Id="rId19" Type="http://schemas.openxmlformats.org/officeDocument/2006/relationships/image" Target="../media/image130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50" Type="http://schemas.openxmlformats.org/officeDocument/2006/relationships/image" Target="../media/image62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9" Type="http://schemas.openxmlformats.org/officeDocument/2006/relationships/image" Target="../media/image41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jpg"/><Relationship Id="rId45" Type="http://schemas.openxmlformats.org/officeDocument/2006/relationships/image" Target="../media/image57.png"/><Relationship Id="rId53" Type="http://schemas.openxmlformats.org/officeDocument/2006/relationships/image" Target="../media/image65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52" Type="http://schemas.openxmlformats.org/officeDocument/2006/relationships/image" Target="../media/image6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jpeg"/><Relationship Id="rId48" Type="http://schemas.openxmlformats.org/officeDocument/2006/relationships/image" Target="../media/image60.png"/><Relationship Id="rId8" Type="http://schemas.openxmlformats.org/officeDocument/2006/relationships/image" Target="../media/image20.png"/><Relationship Id="rId51" Type="http://schemas.openxmlformats.org/officeDocument/2006/relationships/image" Target="../media/image63.png"/><Relationship Id="rId3" Type="http://schemas.openxmlformats.org/officeDocument/2006/relationships/image" Target="../media/image15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0" Type="http://schemas.openxmlformats.org/officeDocument/2006/relationships/image" Target="../media/image32.png"/><Relationship Id="rId41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4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21" Type="http://schemas.openxmlformats.org/officeDocument/2006/relationships/image" Target="../media/image84.png"/><Relationship Id="rId42" Type="http://schemas.openxmlformats.org/officeDocument/2006/relationships/image" Target="../media/image105.png"/><Relationship Id="rId47" Type="http://schemas.openxmlformats.org/officeDocument/2006/relationships/image" Target="../media/image109.png"/><Relationship Id="rId63" Type="http://schemas.openxmlformats.org/officeDocument/2006/relationships/image" Target="../media/image124.png"/><Relationship Id="rId68" Type="http://schemas.openxmlformats.org/officeDocument/2006/relationships/image" Target="../media/image129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29" Type="http://schemas.openxmlformats.org/officeDocument/2006/relationships/image" Target="../media/image92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45.png"/><Relationship Id="rId53" Type="http://schemas.openxmlformats.org/officeDocument/2006/relationships/image" Target="../media/image115.png"/><Relationship Id="rId58" Type="http://schemas.openxmlformats.org/officeDocument/2006/relationships/image" Target="../media/image119.png"/><Relationship Id="rId66" Type="http://schemas.openxmlformats.org/officeDocument/2006/relationships/image" Target="../media/image127.png"/><Relationship Id="rId5" Type="http://schemas.openxmlformats.org/officeDocument/2006/relationships/image" Target="../media/image69.png"/><Relationship Id="rId61" Type="http://schemas.openxmlformats.org/officeDocument/2006/relationships/image" Target="../media/image122.png"/><Relationship Id="rId19" Type="http://schemas.openxmlformats.org/officeDocument/2006/relationships/image" Target="../media/image8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48" Type="http://schemas.openxmlformats.org/officeDocument/2006/relationships/image" Target="../media/image110.png"/><Relationship Id="rId56" Type="http://schemas.openxmlformats.org/officeDocument/2006/relationships/image" Target="../media/image39.png"/><Relationship Id="rId64" Type="http://schemas.openxmlformats.org/officeDocument/2006/relationships/image" Target="../media/image125.png"/><Relationship Id="rId69" Type="http://schemas.openxmlformats.org/officeDocument/2006/relationships/image" Target="../media/image130.jpg"/><Relationship Id="rId8" Type="http://schemas.openxmlformats.org/officeDocument/2006/relationships/image" Target="../media/image21.png"/><Relationship Id="rId51" Type="http://schemas.openxmlformats.org/officeDocument/2006/relationships/image" Target="../media/image113.png"/><Relationship Id="rId3" Type="http://schemas.openxmlformats.org/officeDocument/2006/relationships/image" Target="../media/image67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8.png"/><Relationship Id="rId59" Type="http://schemas.openxmlformats.org/officeDocument/2006/relationships/image" Target="../media/image120.png"/><Relationship Id="rId67" Type="http://schemas.openxmlformats.org/officeDocument/2006/relationships/image" Target="../media/image128.png"/><Relationship Id="rId20" Type="http://schemas.openxmlformats.org/officeDocument/2006/relationships/image" Target="../media/image83.png"/><Relationship Id="rId41" Type="http://schemas.openxmlformats.org/officeDocument/2006/relationships/image" Target="../media/image104.png"/><Relationship Id="rId54" Type="http://schemas.openxmlformats.org/officeDocument/2006/relationships/image" Target="../media/image116.png"/><Relationship Id="rId6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49" Type="http://schemas.openxmlformats.org/officeDocument/2006/relationships/image" Target="../media/image111.png"/><Relationship Id="rId57" Type="http://schemas.openxmlformats.org/officeDocument/2006/relationships/image" Target="../media/image118.png"/><Relationship Id="rId10" Type="http://schemas.openxmlformats.org/officeDocument/2006/relationships/image" Target="../media/image73.png"/><Relationship Id="rId31" Type="http://schemas.openxmlformats.org/officeDocument/2006/relationships/image" Target="../media/image94.png"/><Relationship Id="rId44" Type="http://schemas.openxmlformats.org/officeDocument/2006/relationships/image" Target="../media/image107.png"/><Relationship Id="rId52" Type="http://schemas.openxmlformats.org/officeDocument/2006/relationships/image" Target="../media/image114.png"/><Relationship Id="rId60" Type="http://schemas.openxmlformats.org/officeDocument/2006/relationships/image" Target="../media/image121.png"/><Relationship Id="rId65" Type="http://schemas.openxmlformats.org/officeDocument/2006/relationships/image" Target="../media/image126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9" Type="http://schemas.openxmlformats.org/officeDocument/2006/relationships/image" Target="../media/image102.png"/><Relationship Id="rId34" Type="http://schemas.openxmlformats.org/officeDocument/2006/relationships/image" Target="../media/image97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.png"/><Relationship Id="rId21" Type="http://schemas.openxmlformats.org/officeDocument/2006/relationships/image" Target="../media/image146.pn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63" Type="http://schemas.openxmlformats.org/officeDocument/2006/relationships/image" Target="../media/image186.png"/><Relationship Id="rId68" Type="http://schemas.openxmlformats.org/officeDocument/2006/relationships/image" Target="../media/image191.png"/><Relationship Id="rId84" Type="http://schemas.openxmlformats.org/officeDocument/2006/relationships/image" Target="../media/image207.png"/><Relationship Id="rId89" Type="http://schemas.openxmlformats.org/officeDocument/2006/relationships/image" Target="../media/image212.png"/><Relationship Id="rId16" Type="http://schemas.openxmlformats.org/officeDocument/2006/relationships/image" Target="../media/image142.png"/><Relationship Id="rId11" Type="http://schemas.openxmlformats.org/officeDocument/2006/relationships/image" Target="../media/image138.png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53" Type="http://schemas.openxmlformats.org/officeDocument/2006/relationships/image" Target="../media/image176.png"/><Relationship Id="rId58" Type="http://schemas.openxmlformats.org/officeDocument/2006/relationships/image" Target="../media/image181.png"/><Relationship Id="rId74" Type="http://schemas.openxmlformats.org/officeDocument/2006/relationships/image" Target="../media/image197.png"/><Relationship Id="rId79" Type="http://schemas.openxmlformats.org/officeDocument/2006/relationships/image" Target="../media/image202.png"/><Relationship Id="rId5" Type="http://schemas.openxmlformats.org/officeDocument/2006/relationships/image" Target="../media/image133.png"/><Relationship Id="rId90" Type="http://schemas.openxmlformats.org/officeDocument/2006/relationships/image" Target="../media/image213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43" Type="http://schemas.openxmlformats.org/officeDocument/2006/relationships/image" Target="../media/image167.png"/><Relationship Id="rId48" Type="http://schemas.openxmlformats.org/officeDocument/2006/relationships/image" Target="../media/image172.png"/><Relationship Id="rId64" Type="http://schemas.openxmlformats.org/officeDocument/2006/relationships/image" Target="../media/image187.png"/><Relationship Id="rId69" Type="http://schemas.openxmlformats.org/officeDocument/2006/relationships/image" Target="../media/image192.png"/><Relationship Id="rId8" Type="http://schemas.openxmlformats.org/officeDocument/2006/relationships/image" Target="../media/image136.png"/><Relationship Id="rId51" Type="http://schemas.openxmlformats.org/officeDocument/2006/relationships/image" Target="../media/image174.png"/><Relationship Id="rId72" Type="http://schemas.openxmlformats.org/officeDocument/2006/relationships/image" Target="../media/image195.png"/><Relationship Id="rId80" Type="http://schemas.openxmlformats.org/officeDocument/2006/relationships/image" Target="../media/image203.png"/><Relationship Id="rId85" Type="http://schemas.openxmlformats.org/officeDocument/2006/relationships/image" Target="../media/image208.png"/><Relationship Id="rId93" Type="http://schemas.openxmlformats.org/officeDocument/2006/relationships/image" Target="../media/image215.png"/><Relationship Id="rId3" Type="http://schemas.openxmlformats.org/officeDocument/2006/relationships/image" Target="../media/image67.png"/><Relationship Id="rId12" Type="http://schemas.openxmlformats.org/officeDocument/2006/relationships/image" Target="../media/image139.png"/><Relationship Id="rId17" Type="http://schemas.openxmlformats.org/officeDocument/2006/relationships/image" Target="../media/image143.png"/><Relationship Id="rId25" Type="http://schemas.openxmlformats.org/officeDocument/2006/relationships/image" Target="../media/image150.png"/><Relationship Id="rId33" Type="http://schemas.openxmlformats.org/officeDocument/2006/relationships/image" Target="../media/image158.png"/><Relationship Id="rId38" Type="http://schemas.openxmlformats.org/officeDocument/2006/relationships/image" Target="../media/image97.png"/><Relationship Id="rId46" Type="http://schemas.openxmlformats.org/officeDocument/2006/relationships/image" Target="../media/image170.png"/><Relationship Id="rId59" Type="http://schemas.openxmlformats.org/officeDocument/2006/relationships/image" Target="../media/image182.png"/><Relationship Id="rId67" Type="http://schemas.openxmlformats.org/officeDocument/2006/relationships/image" Target="../media/image190.png"/><Relationship Id="rId20" Type="http://schemas.openxmlformats.org/officeDocument/2006/relationships/image" Target="../media/image145.png"/><Relationship Id="rId41" Type="http://schemas.openxmlformats.org/officeDocument/2006/relationships/image" Target="../media/image165.png"/><Relationship Id="rId54" Type="http://schemas.openxmlformats.org/officeDocument/2006/relationships/image" Target="../media/image177.png"/><Relationship Id="rId62" Type="http://schemas.openxmlformats.org/officeDocument/2006/relationships/image" Target="../media/image185.png"/><Relationship Id="rId70" Type="http://schemas.openxmlformats.org/officeDocument/2006/relationships/image" Target="../media/image193.png"/><Relationship Id="rId75" Type="http://schemas.openxmlformats.org/officeDocument/2006/relationships/image" Target="../media/image198.png"/><Relationship Id="rId83" Type="http://schemas.openxmlformats.org/officeDocument/2006/relationships/image" Target="../media/image206.png"/><Relationship Id="rId88" Type="http://schemas.openxmlformats.org/officeDocument/2006/relationships/image" Target="../media/image211.png"/><Relationship Id="rId91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5" Type="http://schemas.openxmlformats.org/officeDocument/2006/relationships/image" Target="../media/image141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49" Type="http://schemas.openxmlformats.org/officeDocument/2006/relationships/image" Target="../media/image173.png"/><Relationship Id="rId57" Type="http://schemas.openxmlformats.org/officeDocument/2006/relationships/image" Target="../media/image180.png"/><Relationship Id="rId10" Type="http://schemas.openxmlformats.org/officeDocument/2006/relationships/image" Target="../media/image137.png"/><Relationship Id="rId31" Type="http://schemas.openxmlformats.org/officeDocument/2006/relationships/image" Target="../media/image156.png"/><Relationship Id="rId44" Type="http://schemas.openxmlformats.org/officeDocument/2006/relationships/image" Target="../media/image168.png"/><Relationship Id="rId52" Type="http://schemas.openxmlformats.org/officeDocument/2006/relationships/image" Target="../media/image175.png"/><Relationship Id="rId60" Type="http://schemas.openxmlformats.org/officeDocument/2006/relationships/image" Target="../media/image183.png"/><Relationship Id="rId65" Type="http://schemas.openxmlformats.org/officeDocument/2006/relationships/image" Target="../media/image188.png"/><Relationship Id="rId73" Type="http://schemas.openxmlformats.org/officeDocument/2006/relationships/image" Target="../media/image196.png"/><Relationship Id="rId78" Type="http://schemas.openxmlformats.org/officeDocument/2006/relationships/image" Target="../media/image201.png"/><Relationship Id="rId81" Type="http://schemas.openxmlformats.org/officeDocument/2006/relationships/image" Target="../media/image204.png"/><Relationship Id="rId86" Type="http://schemas.openxmlformats.org/officeDocument/2006/relationships/image" Target="../media/image209.png"/><Relationship Id="rId94" Type="http://schemas.openxmlformats.org/officeDocument/2006/relationships/image" Target="../media/image216.png"/><Relationship Id="rId4" Type="http://schemas.openxmlformats.org/officeDocument/2006/relationships/image" Target="../media/image132.png"/><Relationship Id="rId9" Type="http://schemas.openxmlformats.org/officeDocument/2006/relationships/image" Target="../media/image21.png"/><Relationship Id="rId13" Type="http://schemas.openxmlformats.org/officeDocument/2006/relationships/image" Target="../media/image140.png"/><Relationship Id="rId18" Type="http://schemas.openxmlformats.org/officeDocument/2006/relationships/image" Target="../media/image144.png"/><Relationship Id="rId39" Type="http://schemas.openxmlformats.org/officeDocument/2006/relationships/image" Target="../media/image163.png"/><Relationship Id="rId34" Type="http://schemas.openxmlformats.org/officeDocument/2006/relationships/image" Target="../media/image159.png"/><Relationship Id="rId50" Type="http://schemas.openxmlformats.org/officeDocument/2006/relationships/image" Target="../media/image49.png"/><Relationship Id="rId55" Type="http://schemas.openxmlformats.org/officeDocument/2006/relationships/image" Target="../media/image178.png"/><Relationship Id="rId76" Type="http://schemas.openxmlformats.org/officeDocument/2006/relationships/image" Target="../media/image199.png"/><Relationship Id="rId7" Type="http://schemas.openxmlformats.org/officeDocument/2006/relationships/image" Target="../media/image135.png"/><Relationship Id="rId71" Type="http://schemas.openxmlformats.org/officeDocument/2006/relationships/image" Target="../media/image194.png"/><Relationship Id="rId92" Type="http://schemas.openxmlformats.org/officeDocument/2006/relationships/image" Target="../media/image56.png"/><Relationship Id="rId2" Type="http://schemas.openxmlformats.org/officeDocument/2006/relationships/image" Target="../media/image131.png"/><Relationship Id="rId29" Type="http://schemas.openxmlformats.org/officeDocument/2006/relationships/image" Target="../media/image154.png"/><Relationship Id="rId24" Type="http://schemas.openxmlformats.org/officeDocument/2006/relationships/image" Target="../media/image149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66" Type="http://schemas.openxmlformats.org/officeDocument/2006/relationships/image" Target="../media/image189.png"/><Relationship Id="rId87" Type="http://schemas.openxmlformats.org/officeDocument/2006/relationships/image" Target="../media/image210.png"/><Relationship Id="rId61" Type="http://schemas.openxmlformats.org/officeDocument/2006/relationships/image" Target="../media/image184.png"/><Relationship Id="rId82" Type="http://schemas.openxmlformats.org/officeDocument/2006/relationships/image" Target="../media/image205.png"/><Relationship Id="rId19" Type="http://schemas.openxmlformats.org/officeDocument/2006/relationships/image" Target="../media/image92.png"/><Relationship Id="rId14" Type="http://schemas.openxmlformats.org/officeDocument/2006/relationships/image" Target="../media/image45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56" Type="http://schemas.openxmlformats.org/officeDocument/2006/relationships/image" Target="../media/image179.png"/><Relationship Id="rId77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6.png"/><Relationship Id="rId21" Type="http://schemas.openxmlformats.org/officeDocument/2006/relationships/image" Target="../media/image232.png"/><Relationship Id="rId42" Type="http://schemas.openxmlformats.org/officeDocument/2006/relationships/image" Target="../media/image252.png"/><Relationship Id="rId47" Type="http://schemas.openxmlformats.org/officeDocument/2006/relationships/image" Target="../media/image132.png"/><Relationship Id="rId63" Type="http://schemas.openxmlformats.org/officeDocument/2006/relationships/image" Target="../media/image271.png"/><Relationship Id="rId68" Type="http://schemas.openxmlformats.org/officeDocument/2006/relationships/image" Target="../media/image276.png"/><Relationship Id="rId84" Type="http://schemas.openxmlformats.org/officeDocument/2006/relationships/image" Target="../media/image292.png"/><Relationship Id="rId89" Type="http://schemas.openxmlformats.org/officeDocument/2006/relationships/image" Target="../media/image297.jpg"/><Relationship Id="rId16" Type="http://schemas.openxmlformats.org/officeDocument/2006/relationships/image" Target="../media/image227.png"/><Relationship Id="rId11" Type="http://schemas.openxmlformats.org/officeDocument/2006/relationships/image" Target="../media/image222.png"/><Relationship Id="rId32" Type="http://schemas.openxmlformats.org/officeDocument/2006/relationships/image" Target="../media/image242.png"/><Relationship Id="rId37" Type="http://schemas.openxmlformats.org/officeDocument/2006/relationships/image" Target="../media/image247.png"/><Relationship Id="rId53" Type="http://schemas.openxmlformats.org/officeDocument/2006/relationships/image" Target="../media/image262.png"/><Relationship Id="rId58" Type="http://schemas.openxmlformats.org/officeDocument/2006/relationships/image" Target="../media/image266.png"/><Relationship Id="rId74" Type="http://schemas.openxmlformats.org/officeDocument/2006/relationships/image" Target="../media/image282.png"/><Relationship Id="rId79" Type="http://schemas.openxmlformats.org/officeDocument/2006/relationships/image" Target="../media/image287.png"/><Relationship Id="rId5" Type="http://schemas.openxmlformats.org/officeDocument/2006/relationships/image" Target="../media/image218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7.png"/><Relationship Id="rId30" Type="http://schemas.openxmlformats.org/officeDocument/2006/relationships/image" Target="../media/image240.png"/><Relationship Id="rId35" Type="http://schemas.openxmlformats.org/officeDocument/2006/relationships/image" Target="../media/image245.png"/><Relationship Id="rId43" Type="http://schemas.openxmlformats.org/officeDocument/2006/relationships/image" Target="../media/image253.png"/><Relationship Id="rId48" Type="http://schemas.openxmlformats.org/officeDocument/2006/relationships/image" Target="../media/image257.png"/><Relationship Id="rId56" Type="http://schemas.openxmlformats.org/officeDocument/2006/relationships/image" Target="../media/image151.png"/><Relationship Id="rId64" Type="http://schemas.openxmlformats.org/officeDocument/2006/relationships/image" Target="../media/image272.png"/><Relationship Id="rId69" Type="http://schemas.openxmlformats.org/officeDocument/2006/relationships/image" Target="../media/image277.png"/><Relationship Id="rId77" Type="http://schemas.openxmlformats.org/officeDocument/2006/relationships/image" Target="../media/image285.png"/><Relationship Id="rId8" Type="http://schemas.openxmlformats.org/officeDocument/2006/relationships/image" Target="../media/image220.png"/><Relationship Id="rId51" Type="http://schemas.openxmlformats.org/officeDocument/2006/relationships/image" Target="../media/image260.png"/><Relationship Id="rId72" Type="http://schemas.openxmlformats.org/officeDocument/2006/relationships/image" Target="../media/image280.png"/><Relationship Id="rId80" Type="http://schemas.openxmlformats.org/officeDocument/2006/relationships/image" Target="../media/image288.png"/><Relationship Id="rId85" Type="http://schemas.openxmlformats.org/officeDocument/2006/relationships/image" Target="../media/image293.png"/><Relationship Id="rId3" Type="http://schemas.openxmlformats.org/officeDocument/2006/relationships/image" Target="../media/image67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5.png"/><Relationship Id="rId33" Type="http://schemas.openxmlformats.org/officeDocument/2006/relationships/image" Target="../media/image243.png"/><Relationship Id="rId38" Type="http://schemas.openxmlformats.org/officeDocument/2006/relationships/image" Target="../media/image248.png"/><Relationship Id="rId46" Type="http://schemas.openxmlformats.org/officeDocument/2006/relationships/image" Target="../media/image256.png"/><Relationship Id="rId59" Type="http://schemas.openxmlformats.org/officeDocument/2006/relationships/image" Target="../media/image267.png"/><Relationship Id="rId67" Type="http://schemas.openxmlformats.org/officeDocument/2006/relationships/image" Target="../media/image275.png"/><Relationship Id="rId20" Type="http://schemas.openxmlformats.org/officeDocument/2006/relationships/image" Target="../media/image231.png"/><Relationship Id="rId41" Type="http://schemas.openxmlformats.org/officeDocument/2006/relationships/image" Target="../media/image251.png"/><Relationship Id="rId54" Type="http://schemas.openxmlformats.org/officeDocument/2006/relationships/image" Target="../media/image263.png"/><Relationship Id="rId62" Type="http://schemas.openxmlformats.org/officeDocument/2006/relationships/image" Target="../media/image270.png"/><Relationship Id="rId70" Type="http://schemas.openxmlformats.org/officeDocument/2006/relationships/image" Target="../media/image278.png"/><Relationship Id="rId75" Type="http://schemas.openxmlformats.org/officeDocument/2006/relationships/image" Target="../media/image283.png"/><Relationship Id="rId83" Type="http://schemas.openxmlformats.org/officeDocument/2006/relationships/image" Target="../media/image291.png"/><Relationship Id="rId88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8.png"/><Relationship Id="rId36" Type="http://schemas.openxmlformats.org/officeDocument/2006/relationships/image" Target="../media/image246.png"/><Relationship Id="rId49" Type="http://schemas.openxmlformats.org/officeDocument/2006/relationships/image" Target="../media/image258.png"/><Relationship Id="rId57" Type="http://schemas.openxmlformats.org/officeDocument/2006/relationships/image" Target="../media/image265.png"/><Relationship Id="rId10" Type="http://schemas.openxmlformats.org/officeDocument/2006/relationships/image" Target="../media/image169.png"/><Relationship Id="rId31" Type="http://schemas.openxmlformats.org/officeDocument/2006/relationships/image" Target="../media/image241.png"/><Relationship Id="rId44" Type="http://schemas.openxmlformats.org/officeDocument/2006/relationships/image" Target="../media/image254.png"/><Relationship Id="rId52" Type="http://schemas.openxmlformats.org/officeDocument/2006/relationships/image" Target="../media/image261.png"/><Relationship Id="rId60" Type="http://schemas.openxmlformats.org/officeDocument/2006/relationships/image" Target="../media/image268.png"/><Relationship Id="rId65" Type="http://schemas.openxmlformats.org/officeDocument/2006/relationships/image" Target="../media/image273.png"/><Relationship Id="rId73" Type="http://schemas.openxmlformats.org/officeDocument/2006/relationships/image" Target="../media/image281.png"/><Relationship Id="rId78" Type="http://schemas.openxmlformats.org/officeDocument/2006/relationships/image" Target="../media/image286.png"/><Relationship Id="rId81" Type="http://schemas.openxmlformats.org/officeDocument/2006/relationships/image" Target="../media/image289.png"/><Relationship Id="rId86" Type="http://schemas.openxmlformats.org/officeDocument/2006/relationships/image" Target="../media/image294.png"/><Relationship Id="rId4" Type="http://schemas.openxmlformats.org/officeDocument/2006/relationships/image" Target="../media/image134.png"/><Relationship Id="rId9" Type="http://schemas.openxmlformats.org/officeDocument/2006/relationships/image" Target="../media/image221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9" Type="http://schemas.openxmlformats.org/officeDocument/2006/relationships/image" Target="../media/image249.png"/><Relationship Id="rId34" Type="http://schemas.openxmlformats.org/officeDocument/2006/relationships/image" Target="../media/image244.png"/><Relationship Id="rId50" Type="http://schemas.openxmlformats.org/officeDocument/2006/relationships/image" Target="../media/image259.png"/><Relationship Id="rId55" Type="http://schemas.openxmlformats.org/officeDocument/2006/relationships/image" Target="../media/image264.png"/><Relationship Id="rId76" Type="http://schemas.openxmlformats.org/officeDocument/2006/relationships/image" Target="../media/image284.png"/><Relationship Id="rId7" Type="http://schemas.openxmlformats.org/officeDocument/2006/relationships/image" Target="../media/image219.png"/><Relationship Id="rId71" Type="http://schemas.openxmlformats.org/officeDocument/2006/relationships/image" Target="../media/image279.png"/><Relationship Id="rId2" Type="http://schemas.openxmlformats.org/officeDocument/2006/relationships/image" Target="../media/image217.png"/><Relationship Id="rId29" Type="http://schemas.openxmlformats.org/officeDocument/2006/relationships/image" Target="../media/image239.png"/><Relationship Id="rId24" Type="http://schemas.openxmlformats.org/officeDocument/2006/relationships/image" Target="../media/image152.png"/><Relationship Id="rId40" Type="http://schemas.openxmlformats.org/officeDocument/2006/relationships/image" Target="../media/image250.png"/><Relationship Id="rId45" Type="http://schemas.openxmlformats.org/officeDocument/2006/relationships/image" Target="../media/image255.png"/><Relationship Id="rId66" Type="http://schemas.openxmlformats.org/officeDocument/2006/relationships/image" Target="../media/image274.png"/><Relationship Id="rId87" Type="http://schemas.openxmlformats.org/officeDocument/2006/relationships/image" Target="../media/image295.png"/><Relationship Id="rId61" Type="http://schemas.openxmlformats.org/officeDocument/2006/relationships/image" Target="../media/image269.png"/><Relationship Id="rId82" Type="http://schemas.openxmlformats.org/officeDocument/2006/relationships/image" Target="../media/image290.png"/><Relationship Id="rId19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9.png"/><Relationship Id="rId117" Type="http://schemas.openxmlformats.org/officeDocument/2006/relationships/image" Target="../media/image401.png"/><Relationship Id="rId21" Type="http://schemas.openxmlformats.org/officeDocument/2006/relationships/image" Target="../media/image169.png"/><Relationship Id="rId42" Type="http://schemas.openxmlformats.org/officeDocument/2006/relationships/image" Target="../media/image331.png"/><Relationship Id="rId47" Type="http://schemas.openxmlformats.org/officeDocument/2006/relationships/image" Target="../media/image336.png"/><Relationship Id="rId63" Type="http://schemas.openxmlformats.org/officeDocument/2006/relationships/image" Target="../media/image349.png"/><Relationship Id="rId68" Type="http://schemas.openxmlformats.org/officeDocument/2006/relationships/image" Target="../media/image354.png"/><Relationship Id="rId84" Type="http://schemas.openxmlformats.org/officeDocument/2006/relationships/image" Target="../media/image369.png"/><Relationship Id="rId89" Type="http://schemas.openxmlformats.org/officeDocument/2006/relationships/image" Target="../media/image373.png"/><Relationship Id="rId112" Type="http://schemas.openxmlformats.org/officeDocument/2006/relationships/image" Target="../media/image396.png"/><Relationship Id="rId16" Type="http://schemas.openxmlformats.org/officeDocument/2006/relationships/image" Target="../media/image310.png"/><Relationship Id="rId107" Type="http://schemas.openxmlformats.org/officeDocument/2006/relationships/image" Target="../media/image391.png"/><Relationship Id="rId11" Type="http://schemas.openxmlformats.org/officeDocument/2006/relationships/image" Target="../media/image21.png"/><Relationship Id="rId32" Type="http://schemas.openxmlformats.org/officeDocument/2006/relationships/image" Target="../media/image325.png"/><Relationship Id="rId37" Type="http://schemas.openxmlformats.org/officeDocument/2006/relationships/image" Target="../media/image327.png"/><Relationship Id="rId53" Type="http://schemas.openxmlformats.org/officeDocument/2006/relationships/image" Target="../media/image341.png"/><Relationship Id="rId58" Type="http://schemas.openxmlformats.org/officeDocument/2006/relationships/image" Target="../media/image345.png"/><Relationship Id="rId74" Type="http://schemas.openxmlformats.org/officeDocument/2006/relationships/image" Target="../media/image359.png"/><Relationship Id="rId79" Type="http://schemas.openxmlformats.org/officeDocument/2006/relationships/image" Target="../media/image364.png"/><Relationship Id="rId102" Type="http://schemas.openxmlformats.org/officeDocument/2006/relationships/image" Target="../media/image386.png"/><Relationship Id="rId123" Type="http://schemas.openxmlformats.org/officeDocument/2006/relationships/image" Target="../media/image407.png"/><Relationship Id="rId5" Type="http://schemas.openxmlformats.org/officeDocument/2006/relationships/image" Target="../media/image301.png"/><Relationship Id="rId90" Type="http://schemas.openxmlformats.org/officeDocument/2006/relationships/image" Target="../media/image374.png"/><Relationship Id="rId95" Type="http://schemas.openxmlformats.org/officeDocument/2006/relationships/image" Target="../media/image379.png"/><Relationship Id="rId22" Type="http://schemas.openxmlformats.org/officeDocument/2006/relationships/image" Target="../media/image315.png"/><Relationship Id="rId27" Type="http://schemas.openxmlformats.org/officeDocument/2006/relationships/image" Target="../media/image320.png"/><Relationship Id="rId43" Type="http://schemas.openxmlformats.org/officeDocument/2006/relationships/image" Target="../media/image332.png"/><Relationship Id="rId48" Type="http://schemas.openxmlformats.org/officeDocument/2006/relationships/image" Target="../media/image337.png"/><Relationship Id="rId64" Type="http://schemas.openxmlformats.org/officeDocument/2006/relationships/image" Target="../media/image350.png"/><Relationship Id="rId69" Type="http://schemas.openxmlformats.org/officeDocument/2006/relationships/image" Target="../media/image355.png"/><Relationship Id="rId113" Type="http://schemas.openxmlformats.org/officeDocument/2006/relationships/image" Target="../media/image397.png"/><Relationship Id="rId118" Type="http://schemas.openxmlformats.org/officeDocument/2006/relationships/image" Target="../media/image402.png"/><Relationship Id="rId80" Type="http://schemas.openxmlformats.org/officeDocument/2006/relationships/image" Target="../media/image365.png"/><Relationship Id="rId85" Type="http://schemas.openxmlformats.org/officeDocument/2006/relationships/image" Target="../media/image370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33" Type="http://schemas.openxmlformats.org/officeDocument/2006/relationships/image" Target="../media/image201.png"/><Relationship Id="rId38" Type="http://schemas.openxmlformats.org/officeDocument/2006/relationships/image" Target="../media/image132.png"/><Relationship Id="rId59" Type="http://schemas.openxmlformats.org/officeDocument/2006/relationships/image" Target="../media/image346.png"/><Relationship Id="rId103" Type="http://schemas.openxmlformats.org/officeDocument/2006/relationships/image" Target="../media/image387.png"/><Relationship Id="rId108" Type="http://schemas.openxmlformats.org/officeDocument/2006/relationships/image" Target="../media/image392.png"/><Relationship Id="rId124" Type="http://schemas.openxmlformats.org/officeDocument/2006/relationships/image" Target="../media/image408.png"/><Relationship Id="rId54" Type="http://schemas.openxmlformats.org/officeDocument/2006/relationships/image" Target="../media/image342.png"/><Relationship Id="rId70" Type="http://schemas.openxmlformats.org/officeDocument/2006/relationships/image" Target="../media/image356.png"/><Relationship Id="rId75" Type="http://schemas.openxmlformats.org/officeDocument/2006/relationships/image" Target="../media/image360.png"/><Relationship Id="rId91" Type="http://schemas.openxmlformats.org/officeDocument/2006/relationships/image" Target="../media/image375.png"/><Relationship Id="rId96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2.png"/><Relationship Id="rId23" Type="http://schemas.openxmlformats.org/officeDocument/2006/relationships/image" Target="../media/image316.png"/><Relationship Id="rId28" Type="http://schemas.openxmlformats.org/officeDocument/2006/relationships/image" Target="../media/image321.png"/><Relationship Id="rId49" Type="http://schemas.openxmlformats.org/officeDocument/2006/relationships/image" Target="../media/image92.png"/><Relationship Id="rId114" Type="http://schemas.openxmlformats.org/officeDocument/2006/relationships/image" Target="../media/image398.png"/><Relationship Id="rId119" Type="http://schemas.openxmlformats.org/officeDocument/2006/relationships/image" Target="../media/image403.png"/><Relationship Id="rId44" Type="http://schemas.openxmlformats.org/officeDocument/2006/relationships/image" Target="../media/image333.png"/><Relationship Id="rId60" Type="http://schemas.openxmlformats.org/officeDocument/2006/relationships/image" Target="../media/image347.png"/><Relationship Id="rId65" Type="http://schemas.openxmlformats.org/officeDocument/2006/relationships/image" Target="../media/image351.png"/><Relationship Id="rId81" Type="http://schemas.openxmlformats.org/officeDocument/2006/relationships/image" Target="../media/image366.png"/><Relationship Id="rId86" Type="http://schemas.openxmlformats.org/officeDocument/2006/relationships/image" Target="../media/image371.png"/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39" Type="http://schemas.openxmlformats.org/officeDocument/2006/relationships/image" Target="../media/image328.png"/><Relationship Id="rId109" Type="http://schemas.openxmlformats.org/officeDocument/2006/relationships/image" Target="../media/image393.png"/><Relationship Id="rId34" Type="http://schemas.openxmlformats.org/officeDocument/2006/relationships/image" Target="../media/image202.png"/><Relationship Id="rId50" Type="http://schemas.openxmlformats.org/officeDocument/2006/relationships/image" Target="../media/image338.png"/><Relationship Id="rId55" Type="http://schemas.openxmlformats.org/officeDocument/2006/relationships/image" Target="../media/image343.png"/><Relationship Id="rId76" Type="http://schemas.openxmlformats.org/officeDocument/2006/relationships/image" Target="../media/image361.png"/><Relationship Id="rId97" Type="http://schemas.openxmlformats.org/officeDocument/2006/relationships/image" Target="../media/image381.png"/><Relationship Id="rId104" Type="http://schemas.openxmlformats.org/officeDocument/2006/relationships/image" Target="../media/image388.png"/><Relationship Id="rId120" Type="http://schemas.openxmlformats.org/officeDocument/2006/relationships/image" Target="../media/image404.png"/><Relationship Id="rId125" Type="http://schemas.openxmlformats.org/officeDocument/2006/relationships/image" Target="../media/image409.png"/><Relationship Id="rId7" Type="http://schemas.openxmlformats.org/officeDocument/2006/relationships/image" Target="../media/image249.png"/><Relationship Id="rId71" Type="http://schemas.openxmlformats.org/officeDocument/2006/relationships/image" Target="../media/image357.png"/><Relationship Id="rId92" Type="http://schemas.openxmlformats.org/officeDocument/2006/relationships/image" Target="../media/image376.png"/><Relationship Id="rId2" Type="http://schemas.openxmlformats.org/officeDocument/2006/relationships/image" Target="../media/image299.png"/><Relationship Id="rId29" Type="http://schemas.openxmlformats.org/officeDocument/2006/relationships/image" Target="../media/image322.png"/><Relationship Id="rId24" Type="http://schemas.openxmlformats.org/officeDocument/2006/relationships/image" Target="../media/image317.png"/><Relationship Id="rId40" Type="http://schemas.openxmlformats.org/officeDocument/2006/relationships/image" Target="../media/image329.png"/><Relationship Id="rId45" Type="http://schemas.openxmlformats.org/officeDocument/2006/relationships/image" Target="../media/image334.png"/><Relationship Id="rId66" Type="http://schemas.openxmlformats.org/officeDocument/2006/relationships/image" Target="../media/image352.png"/><Relationship Id="rId87" Type="http://schemas.openxmlformats.org/officeDocument/2006/relationships/image" Target="../media/image110.png"/><Relationship Id="rId110" Type="http://schemas.openxmlformats.org/officeDocument/2006/relationships/image" Target="../media/image394.png"/><Relationship Id="rId115" Type="http://schemas.openxmlformats.org/officeDocument/2006/relationships/image" Target="../media/image399.png"/><Relationship Id="rId61" Type="http://schemas.openxmlformats.org/officeDocument/2006/relationships/image" Target="../media/image148.png"/><Relationship Id="rId82" Type="http://schemas.openxmlformats.org/officeDocument/2006/relationships/image" Target="../media/image367.png"/><Relationship Id="rId19" Type="http://schemas.openxmlformats.org/officeDocument/2006/relationships/image" Target="../media/image313.png"/><Relationship Id="rId14" Type="http://schemas.openxmlformats.org/officeDocument/2006/relationships/image" Target="../media/image308.png"/><Relationship Id="rId30" Type="http://schemas.openxmlformats.org/officeDocument/2006/relationships/image" Target="../media/image323.png"/><Relationship Id="rId35" Type="http://schemas.openxmlformats.org/officeDocument/2006/relationships/image" Target="../media/image151.png"/><Relationship Id="rId56" Type="http://schemas.openxmlformats.org/officeDocument/2006/relationships/image" Target="../media/image344.png"/><Relationship Id="rId77" Type="http://schemas.openxmlformats.org/officeDocument/2006/relationships/image" Target="../media/image362.png"/><Relationship Id="rId100" Type="http://schemas.openxmlformats.org/officeDocument/2006/relationships/image" Target="../media/image384.png"/><Relationship Id="rId105" Type="http://schemas.openxmlformats.org/officeDocument/2006/relationships/image" Target="../media/image389.png"/><Relationship Id="rId8" Type="http://schemas.openxmlformats.org/officeDocument/2006/relationships/image" Target="../media/image303.png"/><Relationship Id="rId51" Type="http://schemas.openxmlformats.org/officeDocument/2006/relationships/image" Target="../media/image339.png"/><Relationship Id="rId72" Type="http://schemas.openxmlformats.org/officeDocument/2006/relationships/image" Target="../media/image358.png"/><Relationship Id="rId93" Type="http://schemas.openxmlformats.org/officeDocument/2006/relationships/image" Target="../media/image377.png"/><Relationship Id="rId98" Type="http://schemas.openxmlformats.org/officeDocument/2006/relationships/image" Target="../media/image382.png"/><Relationship Id="rId121" Type="http://schemas.openxmlformats.org/officeDocument/2006/relationships/image" Target="../media/image405.png"/><Relationship Id="rId3" Type="http://schemas.openxmlformats.org/officeDocument/2006/relationships/image" Target="../media/image67.png"/><Relationship Id="rId25" Type="http://schemas.openxmlformats.org/officeDocument/2006/relationships/image" Target="../media/image318.png"/><Relationship Id="rId46" Type="http://schemas.openxmlformats.org/officeDocument/2006/relationships/image" Target="../media/image335.png"/><Relationship Id="rId67" Type="http://schemas.openxmlformats.org/officeDocument/2006/relationships/image" Target="../media/image353.png"/><Relationship Id="rId116" Type="http://schemas.openxmlformats.org/officeDocument/2006/relationships/image" Target="../media/image400.png"/><Relationship Id="rId20" Type="http://schemas.openxmlformats.org/officeDocument/2006/relationships/image" Target="../media/image314.png"/><Relationship Id="rId41" Type="http://schemas.openxmlformats.org/officeDocument/2006/relationships/image" Target="../media/image330.png"/><Relationship Id="rId62" Type="http://schemas.openxmlformats.org/officeDocument/2006/relationships/image" Target="../media/image348.png"/><Relationship Id="rId83" Type="http://schemas.openxmlformats.org/officeDocument/2006/relationships/image" Target="../media/image368.png"/><Relationship Id="rId88" Type="http://schemas.openxmlformats.org/officeDocument/2006/relationships/image" Target="../media/image372.png"/><Relationship Id="rId111" Type="http://schemas.openxmlformats.org/officeDocument/2006/relationships/image" Target="../media/image395.png"/><Relationship Id="rId15" Type="http://schemas.openxmlformats.org/officeDocument/2006/relationships/image" Target="../media/image309.png"/><Relationship Id="rId36" Type="http://schemas.openxmlformats.org/officeDocument/2006/relationships/image" Target="../media/image326.png"/><Relationship Id="rId57" Type="http://schemas.openxmlformats.org/officeDocument/2006/relationships/image" Target="../media/image45.png"/><Relationship Id="rId106" Type="http://schemas.openxmlformats.org/officeDocument/2006/relationships/image" Target="../media/image390.png"/><Relationship Id="rId10" Type="http://schemas.openxmlformats.org/officeDocument/2006/relationships/image" Target="../media/image305.png"/><Relationship Id="rId31" Type="http://schemas.openxmlformats.org/officeDocument/2006/relationships/image" Target="../media/image324.png"/><Relationship Id="rId52" Type="http://schemas.openxmlformats.org/officeDocument/2006/relationships/image" Target="../media/image340.png"/><Relationship Id="rId73" Type="http://schemas.openxmlformats.org/officeDocument/2006/relationships/image" Target="../media/image73.png"/><Relationship Id="rId78" Type="http://schemas.openxmlformats.org/officeDocument/2006/relationships/image" Target="../media/image363.png"/><Relationship Id="rId94" Type="http://schemas.openxmlformats.org/officeDocument/2006/relationships/image" Target="../media/image378.png"/><Relationship Id="rId99" Type="http://schemas.openxmlformats.org/officeDocument/2006/relationships/image" Target="../media/image383.png"/><Relationship Id="rId101" Type="http://schemas.openxmlformats.org/officeDocument/2006/relationships/image" Target="../media/image385.png"/><Relationship Id="rId122" Type="http://schemas.openxmlformats.org/officeDocument/2006/relationships/image" Target="../media/image406.png"/><Relationship Id="rId4" Type="http://schemas.openxmlformats.org/officeDocument/2006/relationships/image" Target="../media/image300.png"/><Relationship Id="rId9" Type="http://schemas.openxmlformats.org/officeDocument/2006/relationships/image" Target="../media/image3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490C05C-13B7-4F94-A711-002FA9BA4170}"/>
              </a:ext>
            </a:extLst>
          </p:cNvPr>
          <p:cNvSpPr txBox="1">
            <a:spLocks/>
          </p:cNvSpPr>
          <p:nvPr/>
        </p:nvSpPr>
        <p:spPr>
          <a:xfrm>
            <a:off x="753579" y="1975698"/>
            <a:ext cx="344487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dirty="0">
                <a:solidFill>
                  <a:srgbClr val="FFFFFF"/>
                </a:solidFill>
              </a:rPr>
              <a:t>AI</a:t>
            </a:r>
            <a:r>
              <a:rPr lang="en-US" sz="8000" spc="-105" dirty="0">
                <a:solidFill>
                  <a:srgbClr val="FFFFFF"/>
                </a:solidFill>
              </a:rPr>
              <a:t> </a:t>
            </a:r>
            <a:r>
              <a:rPr lang="ko-KR" altLang="en-US" sz="8000" dirty="0">
                <a:solidFill>
                  <a:srgbClr val="FFFFFF"/>
                </a:solidFill>
              </a:rPr>
              <a:t>입문</a:t>
            </a:r>
            <a:endParaRPr lang="ko-KR" altLang="en-US" sz="8000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47A007D7-4E17-4CA1-94AD-FF4AB3D83806}"/>
              </a:ext>
            </a:extLst>
          </p:cNvPr>
          <p:cNvSpPr txBox="1">
            <a:spLocks/>
          </p:cNvSpPr>
          <p:nvPr/>
        </p:nvSpPr>
        <p:spPr>
          <a:xfrm>
            <a:off x="6649907" y="4750249"/>
            <a:ext cx="5601896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000" dirty="0">
                <a:solidFill>
                  <a:schemeClr val="bg1"/>
                </a:solidFill>
              </a:rPr>
              <a:t>제어계측공학과 최정선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dirty="0">
                <a:solidFill>
                  <a:schemeClr val="bg1"/>
                </a:solidFill>
              </a:rPr>
              <a:t>201720647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접근방법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19678B-08C8-45D3-B6B5-786606F21718}"/>
              </a:ext>
            </a:extLst>
          </p:cNvPr>
          <p:cNvGrpSpPr/>
          <p:nvPr/>
        </p:nvGrpSpPr>
        <p:grpSpPr>
          <a:xfrm>
            <a:off x="162560" y="1130171"/>
            <a:ext cx="9648176" cy="4872041"/>
            <a:chOff x="398500" y="945133"/>
            <a:chExt cx="10246385" cy="5727828"/>
          </a:xfrm>
        </p:grpSpPr>
        <p:sp>
          <p:nvSpPr>
            <p:cNvPr id="8" name="object 49">
              <a:extLst>
                <a:ext uri="{FF2B5EF4-FFF2-40B4-BE49-F238E27FC236}">
                  <a16:creationId xmlns:a16="http://schemas.microsoft.com/office/drawing/2014/main" id="{9E4CC5DE-4C8E-4C3E-9C59-344F509983DF}"/>
                </a:ext>
              </a:extLst>
            </p:cNvPr>
            <p:cNvSpPr/>
            <p:nvPr/>
          </p:nvSpPr>
          <p:spPr>
            <a:xfrm>
              <a:off x="7012685" y="6037326"/>
              <a:ext cx="3632200" cy="635635"/>
            </a:xfrm>
            <a:custGeom>
              <a:avLst/>
              <a:gdLst/>
              <a:ahLst/>
              <a:cxnLst/>
              <a:rect l="l" t="t" r="r" b="b"/>
              <a:pathLst>
                <a:path w="3632200" h="635634">
                  <a:moveTo>
                    <a:pt x="0" y="635508"/>
                  </a:moveTo>
                  <a:lnTo>
                    <a:pt x="3631691" y="635508"/>
                  </a:lnTo>
                  <a:lnTo>
                    <a:pt x="3631691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28956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1">
              <a:extLst>
                <a:ext uri="{FF2B5EF4-FFF2-40B4-BE49-F238E27FC236}">
                  <a16:creationId xmlns:a16="http://schemas.microsoft.com/office/drawing/2014/main" id="{B111D624-641F-4F48-AD43-A0297D01A9DB}"/>
                </a:ext>
              </a:extLst>
            </p:cNvPr>
            <p:cNvSpPr/>
            <p:nvPr/>
          </p:nvSpPr>
          <p:spPr>
            <a:xfrm>
              <a:off x="1488186" y="6073902"/>
              <a:ext cx="2391410" cy="585470"/>
            </a:xfrm>
            <a:custGeom>
              <a:avLst/>
              <a:gdLst/>
              <a:ahLst/>
              <a:cxnLst/>
              <a:rect l="l" t="t" r="r" b="b"/>
              <a:pathLst>
                <a:path w="2391410" h="585470">
                  <a:moveTo>
                    <a:pt x="0" y="585216"/>
                  </a:moveTo>
                  <a:lnTo>
                    <a:pt x="2391156" y="585216"/>
                  </a:lnTo>
                  <a:lnTo>
                    <a:pt x="239115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EBE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2">
              <a:extLst>
                <a:ext uri="{FF2B5EF4-FFF2-40B4-BE49-F238E27FC236}">
                  <a16:creationId xmlns:a16="http://schemas.microsoft.com/office/drawing/2014/main" id="{24C062DB-FB9C-4C69-B7C3-F7B61A331899}"/>
                </a:ext>
              </a:extLst>
            </p:cNvPr>
            <p:cNvSpPr/>
            <p:nvPr/>
          </p:nvSpPr>
          <p:spPr>
            <a:xfrm>
              <a:off x="1488186" y="6073902"/>
              <a:ext cx="2391410" cy="585470"/>
            </a:xfrm>
            <a:custGeom>
              <a:avLst/>
              <a:gdLst/>
              <a:ahLst/>
              <a:cxnLst/>
              <a:rect l="l" t="t" r="r" b="b"/>
              <a:pathLst>
                <a:path w="2391410" h="585470">
                  <a:moveTo>
                    <a:pt x="0" y="585216"/>
                  </a:moveTo>
                  <a:lnTo>
                    <a:pt x="2391156" y="585216"/>
                  </a:lnTo>
                  <a:lnTo>
                    <a:pt x="2391156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2895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8">
              <a:extLst>
                <a:ext uri="{FF2B5EF4-FFF2-40B4-BE49-F238E27FC236}">
                  <a16:creationId xmlns:a16="http://schemas.microsoft.com/office/drawing/2014/main" id="{0D9475A9-169E-44D5-80F7-3B3EF0BFF91E}"/>
                </a:ext>
              </a:extLst>
            </p:cNvPr>
            <p:cNvSpPr/>
            <p:nvPr/>
          </p:nvSpPr>
          <p:spPr>
            <a:xfrm>
              <a:off x="4940046" y="6073902"/>
              <a:ext cx="1156970" cy="585470"/>
            </a:xfrm>
            <a:custGeom>
              <a:avLst/>
              <a:gdLst/>
              <a:ahLst/>
              <a:cxnLst/>
              <a:rect l="l" t="t" r="r" b="b"/>
              <a:pathLst>
                <a:path w="1156970" h="585470">
                  <a:moveTo>
                    <a:pt x="0" y="585216"/>
                  </a:moveTo>
                  <a:lnTo>
                    <a:pt x="1156715" y="585216"/>
                  </a:lnTo>
                  <a:lnTo>
                    <a:pt x="1156715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9">
              <a:extLst>
                <a:ext uri="{FF2B5EF4-FFF2-40B4-BE49-F238E27FC236}">
                  <a16:creationId xmlns:a16="http://schemas.microsoft.com/office/drawing/2014/main" id="{D3C14421-857D-45A2-A489-3E31B494C44A}"/>
                </a:ext>
              </a:extLst>
            </p:cNvPr>
            <p:cNvSpPr/>
            <p:nvPr/>
          </p:nvSpPr>
          <p:spPr>
            <a:xfrm>
              <a:off x="4940046" y="6073902"/>
              <a:ext cx="1156970" cy="585470"/>
            </a:xfrm>
            <a:custGeom>
              <a:avLst/>
              <a:gdLst/>
              <a:ahLst/>
              <a:cxnLst/>
              <a:rect l="l" t="t" r="r" b="b"/>
              <a:pathLst>
                <a:path w="1156970" h="585470">
                  <a:moveTo>
                    <a:pt x="0" y="585216"/>
                  </a:moveTo>
                  <a:lnTo>
                    <a:pt x="1156715" y="585216"/>
                  </a:lnTo>
                  <a:lnTo>
                    <a:pt x="1156715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1981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4AB61EB-286A-47A4-971D-77FEFA3E67C7}"/>
                </a:ext>
              </a:extLst>
            </p:cNvPr>
            <p:cNvGrpSpPr/>
            <p:nvPr/>
          </p:nvGrpSpPr>
          <p:grpSpPr>
            <a:xfrm>
              <a:off x="1901951" y="6307835"/>
              <a:ext cx="5564758" cy="297180"/>
              <a:chOff x="1901951" y="6307835"/>
              <a:chExt cx="5564758" cy="297180"/>
            </a:xfrm>
          </p:grpSpPr>
          <p:sp>
            <p:nvSpPr>
              <p:cNvPr id="122" name="object 56">
                <a:extLst>
                  <a:ext uri="{FF2B5EF4-FFF2-40B4-BE49-F238E27FC236}">
                    <a16:creationId xmlns:a16="http://schemas.microsoft.com/office/drawing/2014/main" id="{857141F3-8299-4A73-B597-D1C5899DF4D3}"/>
                  </a:ext>
                </a:extLst>
              </p:cNvPr>
              <p:cNvSpPr/>
              <p:nvPr/>
            </p:nvSpPr>
            <p:spPr>
              <a:xfrm>
                <a:off x="7103998" y="6363919"/>
                <a:ext cx="362711" cy="233171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64">
                <a:extLst>
                  <a:ext uri="{FF2B5EF4-FFF2-40B4-BE49-F238E27FC236}">
                    <a16:creationId xmlns:a16="http://schemas.microsoft.com/office/drawing/2014/main" id="{F8B1C699-56C4-4E77-90F6-1142059226F9}"/>
                  </a:ext>
                </a:extLst>
              </p:cNvPr>
              <p:cNvSpPr/>
              <p:nvPr/>
            </p:nvSpPr>
            <p:spPr>
              <a:xfrm>
                <a:off x="1901951" y="6371539"/>
                <a:ext cx="1664589" cy="23347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81">
                <a:extLst>
                  <a:ext uri="{FF2B5EF4-FFF2-40B4-BE49-F238E27FC236}">
                    <a16:creationId xmlns:a16="http://schemas.microsoft.com/office/drawing/2014/main" id="{73889E1F-A03F-4B14-BDF3-1948BBD2EEBF}"/>
                  </a:ext>
                </a:extLst>
              </p:cNvPr>
              <p:cNvSpPr/>
              <p:nvPr/>
            </p:nvSpPr>
            <p:spPr>
              <a:xfrm>
                <a:off x="5017642" y="6371539"/>
                <a:ext cx="1101725" cy="23347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1CC9DC07-5E4C-4A16-8D26-D1B685BB6D03}"/>
                  </a:ext>
                </a:extLst>
              </p:cNvPr>
              <p:cNvGrpSpPr/>
              <p:nvPr/>
            </p:nvGrpSpPr>
            <p:grpSpPr>
              <a:xfrm>
                <a:off x="3879341" y="6307835"/>
                <a:ext cx="3152395" cy="160020"/>
                <a:chOff x="3879341" y="6307835"/>
                <a:chExt cx="3152395" cy="160020"/>
              </a:xfrm>
            </p:grpSpPr>
            <p:sp>
              <p:nvSpPr>
                <p:cNvPr id="126" name="object 112">
                  <a:extLst>
                    <a:ext uri="{FF2B5EF4-FFF2-40B4-BE49-F238E27FC236}">
                      <a16:creationId xmlns:a16="http://schemas.microsoft.com/office/drawing/2014/main" id="{C3CD5937-B2C8-4BAC-8150-6FEC32DD6B72}"/>
                    </a:ext>
                  </a:extLst>
                </p:cNvPr>
                <p:cNvSpPr/>
                <p:nvPr/>
              </p:nvSpPr>
              <p:spPr>
                <a:xfrm>
                  <a:off x="3879341" y="6328409"/>
                  <a:ext cx="1061085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85" h="76200">
                      <a:moveTo>
                        <a:pt x="59436" y="28193"/>
                      </a:moveTo>
                      <a:lnTo>
                        <a:pt x="0" y="28193"/>
                      </a:lnTo>
                      <a:lnTo>
                        <a:pt x="0" y="48005"/>
                      </a:lnTo>
                      <a:lnTo>
                        <a:pt x="59436" y="48005"/>
                      </a:lnTo>
                      <a:lnTo>
                        <a:pt x="59436" y="28193"/>
                      </a:lnTo>
                      <a:close/>
                    </a:path>
                    <a:path w="1061085" h="76200">
                      <a:moveTo>
                        <a:pt x="138684" y="28193"/>
                      </a:moveTo>
                      <a:lnTo>
                        <a:pt x="79248" y="28193"/>
                      </a:lnTo>
                      <a:lnTo>
                        <a:pt x="79248" y="48005"/>
                      </a:lnTo>
                      <a:lnTo>
                        <a:pt x="138684" y="48005"/>
                      </a:lnTo>
                      <a:lnTo>
                        <a:pt x="138684" y="28193"/>
                      </a:lnTo>
                      <a:close/>
                    </a:path>
                    <a:path w="1061085" h="76200">
                      <a:moveTo>
                        <a:pt x="217932" y="28193"/>
                      </a:moveTo>
                      <a:lnTo>
                        <a:pt x="158496" y="28193"/>
                      </a:lnTo>
                      <a:lnTo>
                        <a:pt x="158496" y="48005"/>
                      </a:lnTo>
                      <a:lnTo>
                        <a:pt x="217932" y="48005"/>
                      </a:lnTo>
                      <a:lnTo>
                        <a:pt x="217932" y="28193"/>
                      </a:lnTo>
                      <a:close/>
                    </a:path>
                    <a:path w="1061085" h="76200">
                      <a:moveTo>
                        <a:pt x="297180" y="28193"/>
                      </a:moveTo>
                      <a:lnTo>
                        <a:pt x="237744" y="28193"/>
                      </a:lnTo>
                      <a:lnTo>
                        <a:pt x="237744" y="48005"/>
                      </a:lnTo>
                      <a:lnTo>
                        <a:pt x="297180" y="48005"/>
                      </a:lnTo>
                      <a:lnTo>
                        <a:pt x="297180" y="28193"/>
                      </a:lnTo>
                      <a:close/>
                    </a:path>
                    <a:path w="1061085" h="76200">
                      <a:moveTo>
                        <a:pt x="376428" y="28193"/>
                      </a:moveTo>
                      <a:lnTo>
                        <a:pt x="316992" y="28193"/>
                      </a:lnTo>
                      <a:lnTo>
                        <a:pt x="316992" y="48005"/>
                      </a:lnTo>
                      <a:lnTo>
                        <a:pt x="376428" y="48005"/>
                      </a:lnTo>
                      <a:lnTo>
                        <a:pt x="376428" y="28193"/>
                      </a:lnTo>
                      <a:close/>
                    </a:path>
                    <a:path w="1061085" h="76200">
                      <a:moveTo>
                        <a:pt x="455675" y="28193"/>
                      </a:moveTo>
                      <a:lnTo>
                        <a:pt x="396240" y="28193"/>
                      </a:lnTo>
                      <a:lnTo>
                        <a:pt x="396240" y="48005"/>
                      </a:lnTo>
                      <a:lnTo>
                        <a:pt x="455675" y="48005"/>
                      </a:lnTo>
                      <a:lnTo>
                        <a:pt x="455675" y="28193"/>
                      </a:lnTo>
                      <a:close/>
                    </a:path>
                    <a:path w="1061085" h="76200">
                      <a:moveTo>
                        <a:pt x="534924" y="28193"/>
                      </a:moveTo>
                      <a:lnTo>
                        <a:pt x="475488" y="28193"/>
                      </a:lnTo>
                      <a:lnTo>
                        <a:pt x="475488" y="48005"/>
                      </a:lnTo>
                      <a:lnTo>
                        <a:pt x="534924" y="48005"/>
                      </a:lnTo>
                      <a:lnTo>
                        <a:pt x="534924" y="28193"/>
                      </a:lnTo>
                      <a:close/>
                    </a:path>
                    <a:path w="1061085" h="76200">
                      <a:moveTo>
                        <a:pt x="614172" y="28193"/>
                      </a:moveTo>
                      <a:lnTo>
                        <a:pt x="554736" y="28193"/>
                      </a:lnTo>
                      <a:lnTo>
                        <a:pt x="554736" y="48005"/>
                      </a:lnTo>
                      <a:lnTo>
                        <a:pt x="614172" y="48005"/>
                      </a:lnTo>
                      <a:lnTo>
                        <a:pt x="614172" y="28193"/>
                      </a:lnTo>
                      <a:close/>
                    </a:path>
                    <a:path w="1061085" h="76200">
                      <a:moveTo>
                        <a:pt x="693420" y="28193"/>
                      </a:moveTo>
                      <a:lnTo>
                        <a:pt x="633984" y="28193"/>
                      </a:lnTo>
                      <a:lnTo>
                        <a:pt x="633984" y="48005"/>
                      </a:lnTo>
                      <a:lnTo>
                        <a:pt x="693420" y="48005"/>
                      </a:lnTo>
                      <a:lnTo>
                        <a:pt x="693420" y="28193"/>
                      </a:lnTo>
                      <a:close/>
                    </a:path>
                    <a:path w="1061085" h="76200">
                      <a:moveTo>
                        <a:pt x="772668" y="28193"/>
                      </a:moveTo>
                      <a:lnTo>
                        <a:pt x="713232" y="28193"/>
                      </a:lnTo>
                      <a:lnTo>
                        <a:pt x="713232" y="48005"/>
                      </a:lnTo>
                      <a:lnTo>
                        <a:pt x="772668" y="48005"/>
                      </a:lnTo>
                      <a:lnTo>
                        <a:pt x="772668" y="28193"/>
                      </a:lnTo>
                      <a:close/>
                    </a:path>
                    <a:path w="1061085" h="76200">
                      <a:moveTo>
                        <a:pt x="851916" y="28193"/>
                      </a:moveTo>
                      <a:lnTo>
                        <a:pt x="792480" y="28193"/>
                      </a:lnTo>
                      <a:lnTo>
                        <a:pt x="792480" y="48005"/>
                      </a:lnTo>
                      <a:lnTo>
                        <a:pt x="851916" y="48005"/>
                      </a:lnTo>
                      <a:lnTo>
                        <a:pt x="851916" y="28193"/>
                      </a:lnTo>
                      <a:close/>
                    </a:path>
                    <a:path w="1061085" h="76200">
                      <a:moveTo>
                        <a:pt x="931163" y="28193"/>
                      </a:moveTo>
                      <a:lnTo>
                        <a:pt x="871728" y="28193"/>
                      </a:lnTo>
                      <a:lnTo>
                        <a:pt x="871728" y="48005"/>
                      </a:lnTo>
                      <a:lnTo>
                        <a:pt x="931163" y="48005"/>
                      </a:lnTo>
                      <a:lnTo>
                        <a:pt x="931163" y="28193"/>
                      </a:lnTo>
                      <a:close/>
                    </a:path>
                    <a:path w="1061085" h="76200">
                      <a:moveTo>
                        <a:pt x="984377" y="0"/>
                      </a:moveTo>
                      <a:lnTo>
                        <a:pt x="984377" y="76199"/>
                      </a:lnTo>
                      <a:lnTo>
                        <a:pt x="1040765" y="48005"/>
                      </a:lnTo>
                      <a:lnTo>
                        <a:pt x="997077" y="48005"/>
                      </a:lnTo>
                      <a:lnTo>
                        <a:pt x="997077" y="28193"/>
                      </a:lnTo>
                      <a:lnTo>
                        <a:pt x="1040765" y="28193"/>
                      </a:lnTo>
                      <a:lnTo>
                        <a:pt x="984377" y="0"/>
                      </a:lnTo>
                      <a:close/>
                    </a:path>
                    <a:path w="1061085" h="76200">
                      <a:moveTo>
                        <a:pt x="984377" y="28193"/>
                      </a:moveTo>
                      <a:lnTo>
                        <a:pt x="950976" y="28193"/>
                      </a:lnTo>
                      <a:lnTo>
                        <a:pt x="950976" y="48005"/>
                      </a:lnTo>
                      <a:lnTo>
                        <a:pt x="984377" y="48005"/>
                      </a:lnTo>
                      <a:lnTo>
                        <a:pt x="984377" y="28193"/>
                      </a:lnTo>
                      <a:close/>
                    </a:path>
                    <a:path w="1061085" h="76200">
                      <a:moveTo>
                        <a:pt x="1040765" y="28193"/>
                      </a:moveTo>
                      <a:lnTo>
                        <a:pt x="997077" y="28193"/>
                      </a:lnTo>
                      <a:lnTo>
                        <a:pt x="997077" y="48005"/>
                      </a:lnTo>
                      <a:lnTo>
                        <a:pt x="1040765" y="48005"/>
                      </a:lnTo>
                      <a:lnTo>
                        <a:pt x="1060577" y="38099"/>
                      </a:lnTo>
                      <a:lnTo>
                        <a:pt x="1040765" y="28193"/>
                      </a:lnTo>
                      <a:close/>
                    </a:path>
                  </a:pathLst>
                </a:custGeom>
                <a:solidFill>
                  <a:srgbClr val="2E5496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27" name="object 115">
                  <a:extLst>
                    <a:ext uri="{FF2B5EF4-FFF2-40B4-BE49-F238E27FC236}">
                      <a16:creationId xmlns:a16="http://schemas.microsoft.com/office/drawing/2014/main" id="{FE3FDEE7-8443-44F8-86E0-B815B87CED0E}"/>
                    </a:ext>
                  </a:extLst>
                </p:cNvPr>
                <p:cNvSpPr/>
                <p:nvPr/>
              </p:nvSpPr>
              <p:spPr>
                <a:xfrm>
                  <a:off x="6871716" y="6307835"/>
                  <a:ext cx="160020" cy="160020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57A2EC4-7DB0-4D01-9D47-1461202FB6E8}"/>
                </a:ext>
              </a:extLst>
            </p:cNvPr>
            <p:cNvGrpSpPr/>
            <p:nvPr/>
          </p:nvGrpSpPr>
          <p:grpSpPr>
            <a:xfrm>
              <a:off x="398500" y="945133"/>
              <a:ext cx="10246385" cy="5436617"/>
              <a:chOff x="398500" y="945133"/>
              <a:chExt cx="10246385" cy="5436617"/>
            </a:xfrm>
          </p:grpSpPr>
          <p:sp>
            <p:nvSpPr>
              <p:cNvPr id="15" name="object 3">
                <a:extLst>
                  <a:ext uri="{FF2B5EF4-FFF2-40B4-BE49-F238E27FC236}">
                    <a16:creationId xmlns:a16="http://schemas.microsoft.com/office/drawing/2014/main" id="{273CCAAF-909C-4391-A7EB-CE57B369D73F}"/>
                  </a:ext>
                </a:extLst>
              </p:cNvPr>
              <p:cNvSpPr/>
              <p:nvPr/>
            </p:nvSpPr>
            <p:spPr>
              <a:xfrm>
                <a:off x="741578" y="945133"/>
                <a:ext cx="340614" cy="29260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19B57DA3-3423-4CE2-9480-F3B7C8C21D61}"/>
                  </a:ext>
                </a:extLst>
              </p:cNvPr>
              <p:cNvSpPr/>
              <p:nvPr/>
            </p:nvSpPr>
            <p:spPr>
              <a:xfrm>
                <a:off x="398500" y="970788"/>
                <a:ext cx="88392" cy="21336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5">
                <a:extLst>
                  <a:ext uri="{FF2B5EF4-FFF2-40B4-BE49-F238E27FC236}">
                    <a16:creationId xmlns:a16="http://schemas.microsoft.com/office/drawing/2014/main" id="{AA3BB500-CD7E-4349-A18D-EC846B75C71D}"/>
                  </a:ext>
                </a:extLst>
              </p:cNvPr>
              <p:cNvSpPr/>
              <p:nvPr/>
            </p:nvSpPr>
            <p:spPr>
              <a:xfrm>
                <a:off x="1025042" y="945133"/>
                <a:ext cx="681228" cy="292608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6">
                <a:extLst>
                  <a:ext uri="{FF2B5EF4-FFF2-40B4-BE49-F238E27FC236}">
                    <a16:creationId xmlns:a16="http://schemas.microsoft.com/office/drawing/2014/main" id="{33B28851-0FF4-485E-BD82-DCF612A13795}"/>
                  </a:ext>
                </a:extLst>
              </p:cNvPr>
              <p:cNvSpPr/>
              <p:nvPr/>
            </p:nvSpPr>
            <p:spPr>
              <a:xfrm>
                <a:off x="1537080" y="945133"/>
                <a:ext cx="681228" cy="292608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7">
                <a:extLst>
                  <a:ext uri="{FF2B5EF4-FFF2-40B4-BE49-F238E27FC236}">
                    <a16:creationId xmlns:a16="http://schemas.microsoft.com/office/drawing/2014/main" id="{98E57DA3-F7FA-432B-BFCA-B4E308DEC4E4}"/>
                  </a:ext>
                </a:extLst>
              </p:cNvPr>
              <p:cNvSpPr/>
              <p:nvPr/>
            </p:nvSpPr>
            <p:spPr>
              <a:xfrm>
                <a:off x="2047620" y="945133"/>
                <a:ext cx="201168" cy="29260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8">
                <a:extLst>
                  <a:ext uri="{FF2B5EF4-FFF2-40B4-BE49-F238E27FC236}">
                    <a16:creationId xmlns:a16="http://schemas.microsoft.com/office/drawing/2014/main" id="{4CF95384-DA07-4AA0-87C1-6233FF3AFBC6}"/>
                  </a:ext>
                </a:extLst>
              </p:cNvPr>
              <p:cNvSpPr/>
              <p:nvPr/>
            </p:nvSpPr>
            <p:spPr>
              <a:xfrm>
                <a:off x="2181732" y="945133"/>
                <a:ext cx="681685" cy="292608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9">
                <a:extLst>
                  <a:ext uri="{FF2B5EF4-FFF2-40B4-BE49-F238E27FC236}">
                    <a16:creationId xmlns:a16="http://schemas.microsoft.com/office/drawing/2014/main" id="{326E2A2F-3285-442B-9C4D-6D0FDCC692CF}"/>
                  </a:ext>
                </a:extLst>
              </p:cNvPr>
              <p:cNvSpPr/>
              <p:nvPr/>
            </p:nvSpPr>
            <p:spPr>
              <a:xfrm>
                <a:off x="2636266" y="945133"/>
                <a:ext cx="198881" cy="292608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10">
                <a:extLst>
                  <a:ext uri="{FF2B5EF4-FFF2-40B4-BE49-F238E27FC236}">
                    <a16:creationId xmlns:a16="http://schemas.microsoft.com/office/drawing/2014/main" id="{1521C7FD-4E53-4216-B6AB-7C61E2B781A1}"/>
                  </a:ext>
                </a:extLst>
              </p:cNvPr>
              <p:cNvSpPr/>
              <p:nvPr/>
            </p:nvSpPr>
            <p:spPr>
              <a:xfrm>
                <a:off x="2768854" y="945133"/>
                <a:ext cx="681228" cy="292608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1">
                <a:extLst>
                  <a:ext uri="{FF2B5EF4-FFF2-40B4-BE49-F238E27FC236}">
                    <a16:creationId xmlns:a16="http://schemas.microsoft.com/office/drawing/2014/main" id="{076CEC74-259A-41B2-93B2-761A6FD4A309}"/>
                  </a:ext>
                </a:extLst>
              </p:cNvPr>
              <p:cNvSpPr/>
              <p:nvPr/>
            </p:nvSpPr>
            <p:spPr>
              <a:xfrm>
                <a:off x="3223005" y="945133"/>
                <a:ext cx="201168" cy="292608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12">
                <a:extLst>
                  <a:ext uri="{FF2B5EF4-FFF2-40B4-BE49-F238E27FC236}">
                    <a16:creationId xmlns:a16="http://schemas.microsoft.com/office/drawing/2014/main" id="{18CF1257-53E4-42FE-90E5-D5D3C08B85DC}"/>
                  </a:ext>
                </a:extLst>
              </p:cNvPr>
              <p:cNvSpPr/>
              <p:nvPr/>
            </p:nvSpPr>
            <p:spPr>
              <a:xfrm>
                <a:off x="3357117" y="945133"/>
                <a:ext cx="681227" cy="29260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13">
                <a:extLst>
                  <a:ext uri="{FF2B5EF4-FFF2-40B4-BE49-F238E27FC236}">
                    <a16:creationId xmlns:a16="http://schemas.microsoft.com/office/drawing/2014/main" id="{2E84E715-B8F5-4846-BD9C-65018357666A}"/>
                  </a:ext>
                </a:extLst>
              </p:cNvPr>
              <p:cNvSpPr/>
              <p:nvPr/>
            </p:nvSpPr>
            <p:spPr>
              <a:xfrm>
                <a:off x="1009802" y="1379169"/>
                <a:ext cx="1135380" cy="292912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14">
                <a:extLst>
                  <a:ext uri="{FF2B5EF4-FFF2-40B4-BE49-F238E27FC236}">
                    <a16:creationId xmlns:a16="http://schemas.microsoft.com/office/drawing/2014/main" id="{F9EC7A72-BA6E-4E87-891F-3630FCCD948E}"/>
                  </a:ext>
                </a:extLst>
              </p:cNvPr>
              <p:cNvSpPr/>
              <p:nvPr/>
            </p:nvSpPr>
            <p:spPr>
              <a:xfrm>
                <a:off x="1974469" y="1379169"/>
                <a:ext cx="1744980" cy="292912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15">
                <a:extLst>
                  <a:ext uri="{FF2B5EF4-FFF2-40B4-BE49-F238E27FC236}">
                    <a16:creationId xmlns:a16="http://schemas.microsoft.com/office/drawing/2014/main" id="{DECB5CD2-3ABB-4837-9B6D-411234E47C30}"/>
                  </a:ext>
                </a:extLst>
              </p:cNvPr>
              <p:cNvSpPr/>
              <p:nvPr/>
            </p:nvSpPr>
            <p:spPr>
              <a:xfrm>
                <a:off x="976274" y="1718182"/>
                <a:ext cx="356616" cy="350520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16">
                <a:extLst>
                  <a:ext uri="{FF2B5EF4-FFF2-40B4-BE49-F238E27FC236}">
                    <a16:creationId xmlns:a16="http://schemas.microsoft.com/office/drawing/2014/main" id="{0D4EC797-36AA-4F1D-99CE-3EA703FF288D}"/>
                  </a:ext>
                </a:extLst>
              </p:cNvPr>
              <p:cNvSpPr/>
              <p:nvPr/>
            </p:nvSpPr>
            <p:spPr>
              <a:xfrm>
                <a:off x="1262786" y="1760854"/>
                <a:ext cx="908304" cy="292608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17">
                <a:extLst>
                  <a:ext uri="{FF2B5EF4-FFF2-40B4-BE49-F238E27FC236}">
                    <a16:creationId xmlns:a16="http://schemas.microsoft.com/office/drawing/2014/main" id="{2F577160-58BD-4F9B-BCDA-1A1E5B0BF27B}"/>
                  </a:ext>
                </a:extLst>
              </p:cNvPr>
              <p:cNvSpPr/>
              <p:nvPr/>
            </p:nvSpPr>
            <p:spPr>
              <a:xfrm>
                <a:off x="2000376" y="1760854"/>
                <a:ext cx="681227" cy="292608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18">
                <a:extLst>
                  <a:ext uri="{FF2B5EF4-FFF2-40B4-BE49-F238E27FC236}">
                    <a16:creationId xmlns:a16="http://schemas.microsoft.com/office/drawing/2014/main" id="{66655937-4B4C-4F1D-BA72-731E26713063}"/>
                  </a:ext>
                </a:extLst>
              </p:cNvPr>
              <p:cNvSpPr/>
              <p:nvPr/>
            </p:nvSpPr>
            <p:spPr>
              <a:xfrm>
                <a:off x="2512822" y="1760854"/>
                <a:ext cx="681227" cy="29260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9">
                <a:extLst>
                  <a:ext uri="{FF2B5EF4-FFF2-40B4-BE49-F238E27FC236}">
                    <a16:creationId xmlns:a16="http://schemas.microsoft.com/office/drawing/2014/main" id="{0FD7381C-4EE5-48F7-BFAF-5184BE95F493}"/>
                  </a:ext>
                </a:extLst>
              </p:cNvPr>
              <p:cNvSpPr/>
              <p:nvPr/>
            </p:nvSpPr>
            <p:spPr>
              <a:xfrm>
                <a:off x="3023361" y="1760854"/>
                <a:ext cx="681227" cy="29260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20">
                <a:extLst>
                  <a:ext uri="{FF2B5EF4-FFF2-40B4-BE49-F238E27FC236}">
                    <a16:creationId xmlns:a16="http://schemas.microsoft.com/office/drawing/2014/main" id="{8E980C5F-D548-49AC-BA0F-61334E835533}"/>
                  </a:ext>
                </a:extLst>
              </p:cNvPr>
              <p:cNvSpPr/>
              <p:nvPr/>
            </p:nvSpPr>
            <p:spPr>
              <a:xfrm>
                <a:off x="3535426" y="1760854"/>
                <a:ext cx="908303" cy="292608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21">
                <a:extLst>
                  <a:ext uri="{FF2B5EF4-FFF2-40B4-BE49-F238E27FC236}">
                    <a16:creationId xmlns:a16="http://schemas.microsoft.com/office/drawing/2014/main" id="{8C035BD4-4B0F-4E20-B01D-5316D9F8795E}"/>
                  </a:ext>
                </a:extLst>
              </p:cNvPr>
              <p:cNvSpPr/>
              <p:nvPr/>
            </p:nvSpPr>
            <p:spPr>
              <a:xfrm>
                <a:off x="4273041" y="1760854"/>
                <a:ext cx="681227" cy="292608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22">
                <a:extLst>
                  <a:ext uri="{FF2B5EF4-FFF2-40B4-BE49-F238E27FC236}">
                    <a16:creationId xmlns:a16="http://schemas.microsoft.com/office/drawing/2014/main" id="{1D13CC59-A4DD-41B9-B28F-F36FD88E6AE6}"/>
                  </a:ext>
                </a:extLst>
              </p:cNvPr>
              <p:cNvSpPr/>
              <p:nvPr/>
            </p:nvSpPr>
            <p:spPr>
              <a:xfrm>
                <a:off x="1009802" y="2141854"/>
                <a:ext cx="908303" cy="292608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23">
                <a:extLst>
                  <a:ext uri="{FF2B5EF4-FFF2-40B4-BE49-F238E27FC236}">
                    <a16:creationId xmlns:a16="http://schemas.microsoft.com/office/drawing/2014/main" id="{6C1552AB-9DEA-460F-80C5-9D28C7925750}"/>
                  </a:ext>
                </a:extLst>
              </p:cNvPr>
              <p:cNvSpPr/>
              <p:nvPr/>
            </p:nvSpPr>
            <p:spPr>
              <a:xfrm>
                <a:off x="1747392" y="2141854"/>
                <a:ext cx="681228" cy="292608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24">
                <a:extLst>
                  <a:ext uri="{FF2B5EF4-FFF2-40B4-BE49-F238E27FC236}">
                    <a16:creationId xmlns:a16="http://schemas.microsoft.com/office/drawing/2014/main" id="{D2277417-F010-4A7C-8DD0-D0BAB52D37A1}"/>
                  </a:ext>
                </a:extLst>
              </p:cNvPr>
              <p:cNvSpPr/>
              <p:nvPr/>
            </p:nvSpPr>
            <p:spPr>
              <a:xfrm>
                <a:off x="2259457" y="2141854"/>
                <a:ext cx="1378966" cy="292608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25">
                <a:extLst>
                  <a:ext uri="{FF2B5EF4-FFF2-40B4-BE49-F238E27FC236}">
                    <a16:creationId xmlns:a16="http://schemas.microsoft.com/office/drawing/2014/main" id="{3220DE1E-E4DB-4E18-937C-AFBBB2ED2056}"/>
                  </a:ext>
                </a:extLst>
              </p:cNvPr>
              <p:cNvSpPr/>
              <p:nvPr/>
            </p:nvSpPr>
            <p:spPr>
              <a:xfrm>
                <a:off x="976274" y="2479878"/>
                <a:ext cx="356616" cy="350824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26">
                <a:extLst>
                  <a:ext uri="{FF2B5EF4-FFF2-40B4-BE49-F238E27FC236}">
                    <a16:creationId xmlns:a16="http://schemas.microsoft.com/office/drawing/2014/main" id="{68A19130-3820-49A3-9F13-FEE7ACFABD16}"/>
                  </a:ext>
                </a:extLst>
              </p:cNvPr>
              <p:cNvSpPr/>
              <p:nvPr/>
            </p:nvSpPr>
            <p:spPr>
              <a:xfrm>
                <a:off x="1262786" y="2522550"/>
                <a:ext cx="908304" cy="292912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27">
                <a:extLst>
                  <a:ext uri="{FF2B5EF4-FFF2-40B4-BE49-F238E27FC236}">
                    <a16:creationId xmlns:a16="http://schemas.microsoft.com/office/drawing/2014/main" id="{B81C61E2-0430-418B-B1B9-39AD7B9E38ED}"/>
                  </a:ext>
                </a:extLst>
              </p:cNvPr>
              <p:cNvSpPr/>
              <p:nvPr/>
            </p:nvSpPr>
            <p:spPr>
              <a:xfrm>
                <a:off x="2000376" y="2522550"/>
                <a:ext cx="681227" cy="292912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8">
                <a:extLst>
                  <a:ext uri="{FF2B5EF4-FFF2-40B4-BE49-F238E27FC236}">
                    <a16:creationId xmlns:a16="http://schemas.microsoft.com/office/drawing/2014/main" id="{84D37FC7-CEE2-4168-86FC-67ADBA7B79AE}"/>
                  </a:ext>
                </a:extLst>
              </p:cNvPr>
              <p:cNvSpPr/>
              <p:nvPr/>
            </p:nvSpPr>
            <p:spPr>
              <a:xfrm>
                <a:off x="2512822" y="2522550"/>
                <a:ext cx="908303" cy="292912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29">
                <a:extLst>
                  <a:ext uri="{FF2B5EF4-FFF2-40B4-BE49-F238E27FC236}">
                    <a16:creationId xmlns:a16="http://schemas.microsoft.com/office/drawing/2014/main" id="{91447045-142E-4202-A137-A5686B083634}"/>
                  </a:ext>
                </a:extLst>
              </p:cNvPr>
              <p:cNvSpPr/>
              <p:nvPr/>
            </p:nvSpPr>
            <p:spPr>
              <a:xfrm>
                <a:off x="3250438" y="2522550"/>
                <a:ext cx="908303" cy="292912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30">
                <a:extLst>
                  <a:ext uri="{FF2B5EF4-FFF2-40B4-BE49-F238E27FC236}">
                    <a16:creationId xmlns:a16="http://schemas.microsoft.com/office/drawing/2014/main" id="{C0E50230-A78C-47A7-9A57-B86F86A895BC}"/>
                  </a:ext>
                </a:extLst>
              </p:cNvPr>
              <p:cNvSpPr/>
              <p:nvPr/>
            </p:nvSpPr>
            <p:spPr>
              <a:xfrm>
                <a:off x="3989578" y="2522550"/>
                <a:ext cx="681227" cy="292912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32">
                <a:extLst>
                  <a:ext uri="{FF2B5EF4-FFF2-40B4-BE49-F238E27FC236}">
                    <a16:creationId xmlns:a16="http://schemas.microsoft.com/office/drawing/2014/main" id="{60A98F8A-1375-4322-8968-CB643D7EB806}"/>
                  </a:ext>
                </a:extLst>
              </p:cNvPr>
              <p:cNvSpPr/>
              <p:nvPr/>
            </p:nvSpPr>
            <p:spPr>
              <a:xfrm>
                <a:off x="1009802" y="2904108"/>
                <a:ext cx="1135380" cy="292608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33">
                <a:extLst>
                  <a:ext uri="{FF2B5EF4-FFF2-40B4-BE49-F238E27FC236}">
                    <a16:creationId xmlns:a16="http://schemas.microsoft.com/office/drawing/2014/main" id="{AE3528D0-9822-439C-8AE5-71BE8F6C36A8}"/>
                  </a:ext>
                </a:extLst>
              </p:cNvPr>
              <p:cNvSpPr/>
              <p:nvPr/>
            </p:nvSpPr>
            <p:spPr>
              <a:xfrm>
                <a:off x="1974469" y="2904108"/>
                <a:ext cx="2090801" cy="292608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34">
                <a:extLst>
                  <a:ext uri="{FF2B5EF4-FFF2-40B4-BE49-F238E27FC236}">
                    <a16:creationId xmlns:a16="http://schemas.microsoft.com/office/drawing/2014/main" id="{81A8F1C9-BA3D-4D97-8AE7-494BDB78AB06}"/>
                  </a:ext>
                </a:extLst>
              </p:cNvPr>
              <p:cNvSpPr/>
              <p:nvPr/>
            </p:nvSpPr>
            <p:spPr>
              <a:xfrm>
                <a:off x="976274" y="3242436"/>
                <a:ext cx="356616" cy="350520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35">
                <a:extLst>
                  <a:ext uri="{FF2B5EF4-FFF2-40B4-BE49-F238E27FC236}">
                    <a16:creationId xmlns:a16="http://schemas.microsoft.com/office/drawing/2014/main" id="{2B7A0F75-791A-4327-82B2-F71746A4E4FE}"/>
                  </a:ext>
                </a:extLst>
              </p:cNvPr>
              <p:cNvSpPr/>
              <p:nvPr/>
            </p:nvSpPr>
            <p:spPr>
              <a:xfrm>
                <a:off x="1262786" y="3285109"/>
                <a:ext cx="681228" cy="292608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36">
                <a:extLst>
                  <a:ext uri="{FF2B5EF4-FFF2-40B4-BE49-F238E27FC236}">
                    <a16:creationId xmlns:a16="http://schemas.microsoft.com/office/drawing/2014/main" id="{979C57F9-17F3-46F9-AA59-E5A64E2070C5}"/>
                  </a:ext>
                </a:extLst>
              </p:cNvPr>
              <p:cNvSpPr/>
              <p:nvPr/>
            </p:nvSpPr>
            <p:spPr>
              <a:xfrm>
                <a:off x="1716913" y="3285109"/>
                <a:ext cx="225551" cy="292608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37">
                <a:extLst>
                  <a:ext uri="{FF2B5EF4-FFF2-40B4-BE49-F238E27FC236}">
                    <a16:creationId xmlns:a16="http://schemas.microsoft.com/office/drawing/2014/main" id="{064A535B-E67B-4FBF-9ED1-24B48B770C74}"/>
                  </a:ext>
                </a:extLst>
              </p:cNvPr>
              <p:cNvSpPr/>
              <p:nvPr/>
            </p:nvSpPr>
            <p:spPr>
              <a:xfrm>
                <a:off x="1829689" y="3285109"/>
                <a:ext cx="1135761" cy="292608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38">
                <a:extLst>
                  <a:ext uri="{FF2B5EF4-FFF2-40B4-BE49-F238E27FC236}">
                    <a16:creationId xmlns:a16="http://schemas.microsoft.com/office/drawing/2014/main" id="{50A339D9-D55A-4802-A882-41AE7329FF43}"/>
                  </a:ext>
                </a:extLst>
              </p:cNvPr>
              <p:cNvSpPr/>
              <p:nvPr/>
            </p:nvSpPr>
            <p:spPr>
              <a:xfrm>
                <a:off x="2738373" y="3285109"/>
                <a:ext cx="2372995" cy="292608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39">
                <a:extLst>
                  <a:ext uri="{FF2B5EF4-FFF2-40B4-BE49-F238E27FC236}">
                    <a16:creationId xmlns:a16="http://schemas.microsoft.com/office/drawing/2014/main" id="{E6EFC966-3849-4135-B29A-4DA954FA3A34}"/>
                  </a:ext>
                </a:extLst>
              </p:cNvPr>
              <p:cNvSpPr/>
              <p:nvPr/>
            </p:nvSpPr>
            <p:spPr>
              <a:xfrm>
                <a:off x="4992623" y="3285109"/>
                <a:ext cx="908303" cy="292608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40">
                <a:extLst>
                  <a:ext uri="{FF2B5EF4-FFF2-40B4-BE49-F238E27FC236}">
                    <a16:creationId xmlns:a16="http://schemas.microsoft.com/office/drawing/2014/main" id="{AB2A643C-668E-4710-9498-27B132FBCD46}"/>
                  </a:ext>
                </a:extLst>
              </p:cNvPr>
              <p:cNvSpPr/>
              <p:nvPr/>
            </p:nvSpPr>
            <p:spPr>
              <a:xfrm>
                <a:off x="5727191" y="3285109"/>
                <a:ext cx="908304" cy="292608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41">
                <a:extLst>
                  <a:ext uri="{FF2B5EF4-FFF2-40B4-BE49-F238E27FC236}">
                    <a16:creationId xmlns:a16="http://schemas.microsoft.com/office/drawing/2014/main" id="{39337CF9-9160-4213-A493-EE229F9F043A}"/>
                  </a:ext>
                </a:extLst>
              </p:cNvPr>
              <p:cNvSpPr/>
              <p:nvPr/>
            </p:nvSpPr>
            <p:spPr>
              <a:xfrm>
                <a:off x="6408420" y="3285109"/>
                <a:ext cx="2113406" cy="292608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42">
                <a:extLst>
                  <a:ext uri="{FF2B5EF4-FFF2-40B4-BE49-F238E27FC236}">
                    <a16:creationId xmlns:a16="http://schemas.microsoft.com/office/drawing/2014/main" id="{C86A0211-07B9-4678-BC3C-704B954698E3}"/>
                  </a:ext>
                </a:extLst>
              </p:cNvPr>
              <p:cNvSpPr/>
              <p:nvPr/>
            </p:nvSpPr>
            <p:spPr>
              <a:xfrm>
                <a:off x="8397493" y="3285109"/>
                <a:ext cx="454151" cy="292608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43">
                <a:extLst>
                  <a:ext uri="{FF2B5EF4-FFF2-40B4-BE49-F238E27FC236}">
                    <a16:creationId xmlns:a16="http://schemas.microsoft.com/office/drawing/2014/main" id="{DAFFE320-0E19-4AAC-A58D-2A2FAD36D575}"/>
                  </a:ext>
                </a:extLst>
              </p:cNvPr>
              <p:cNvSpPr/>
              <p:nvPr/>
            </p:nvSpPr>
            <p:spPr>
              <a:xfrm>
                <a:off x="8676385" y="3285109"/>
                <a:ext cx="1135760" cy="292608"/>
              </a:xfrm>
              <a:prstGeom prst="rect">
                <a:avLst/>
              </a:prstGeom>
              <a:blipFill>
                <a:blip r:embed="rId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50">
                <a:extLst>
                  <a:ext uri="{FF2B5EF4-FFF2-40B4-BE49-F238E27FC236}">
                    <a16:creationId xmlns:a16="http://schemas.microsoft.com/office/drawing/2014/main" id="{C7075999-19B4-4CB4-98F8-3E535D0FFD19}"/>
                  </a:ext>
                </a:extLst>
              </p:cNvPr>
              <p:cNvSpPr/>
              <p:nvPr/>
            </p:nvSpPr>
            <p:spPr>
              <a:xfrm>
                <a:off x="7103998" y="6119774"/>
                <a:ext cx="725424" cy="233476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51">
                <a:extLst>
                  <a:ext uri="{FF2B5EF4-FFF2-40B4-BE49-F238E27FC236}">
                    <a16:creationId xmlns:a16="http://schemas.microsoft.com/office/drawing/2014/main" id="{FA2925C8-15D1-4031-BA73-FD3FDA3DC7C6}"/>
                  </a:ext>
                </a:extLst>
              </p:cNvPr>
              <p:cNvSpPr/>
              <p:nvPr/>
            </p:nvSpPr>
            <p:spPr>
              <a:xfrm>
                <a:off x="7692263" y="6119774"/>
                <a:ext cx="340614" cy="233476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52">
                <a:extLst>
                  <a:ext uri="{FF2B5EF4-FFF2-40B4-BE49-F238E27FC236}">
                    <a16:creationId xmlns:a16="http://schemas.microsoft.com/office/drawing/2014/main" id="{13768BB2-AB68-432B-91F0-9DFC4649BC24}"/>
                  </a:ext>
                </a:extLst>
              </p:cNvPr>
              <p:cNvSpPr/>
              <p:nvPr/>
            </p:nvSpPr>
            <p:spPr>
              <a:xfrm>
                <a:off x="7919339" y="6119774"/>
                <a:ext cx="725830" cy="233476"/>
              </a:xfrm>
              <a:prstGeom prst="rect">
                <a:avLst/>
              </a:prstGeom>
              <a:blipFill>
                <a:blip r:embed="rId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3">
                <a:extLst>
                  <a:ext uri="{FF2B5EF4-FFF2-40B4-BE49-F238E27FC236}">
                    <a16:creationId xmlns:a16="http://schemas.microsoft.com/office/drawing/2014/main" id="{363F1371-19FD-4587-B436-5B9452FEF54E}"/>
                  </a:ext>
                </a:extLst>
              </p:cNvPr>
              <p:cNvSpPr/>
              <p:nvPr/>
            </p:nvSpPr>
            <p:spPr>
              <a:xfrm>
                <a:off x="8463660" y="6119774"/>
                <a:ext cx="157733" cy="233476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54">
                <a:extLst>
                  <a:ext uri="{FF2B5EF4-FFF2-40B4-BE49-F238E27FC236}">
                    <a16:creationId xmlns:a16="http://schemas.microsoft.com/office/drawing/2014/main" id="{D0FCCDF5-6E64-4104-9E39-735947484252}"/>
                  </a:ext>
                </a:extLst>
              </p:cNvPr>
              <p:cNvSpPr/>
              <p:nvPr/>
            </p:nvSpPr>
            <p:spPr>
              <a:xfrm>
                <a:off x="8568817" y="6119774"/>
                <a:ext cx="544068" cy="233476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55">
                <a:extLst>
                  <a:ext uri="{FF2B5EF4-FFF2-40B4-BE49-F238E27FC236}">
                    <a16:creationId xmlns:a16="http://schemas.microsoft.com/office/drawing/2014/main" id="{414F7910-591F-44FC-BEDA-D50F679DD61B}"/>
                  </a:ext>
                </a:extLst>
              </p:cNvPr>
              <p:cNvSpPr/>
              <p:nvPr/>
            </p:nvSpPr>
            <p:spPr>
              <a:xfrm>
                <a:off x="8931529" y="6119774"/>
                <a:ext cx="1685925" cy="233476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57">
                <a:extLst>
                  <a:ext uri="{FF2B5EF4-FFF2-40B4-BE49-F238E27FC236}">
                    <a16:creationId xmlns:a16="http://schemas.microsoft.com/office/drawing/2014/main" id="{0C0EFA85-249D-4E3D-A6D6-811AC9946625}"/>
                  </a:ext>
                </a:extLst>
              </p:cNvPr>
              <p:cNvSpPr/>
              <p:nvPr/>
            </p:nvSpPr>
            <p:spPr>
              <a:xfrm>
                <a:off x="1488186" y="4420361"/>
                <a:ext cx="239141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5470">
                    <a:moveTo>
                      <a:pt x="0" y="585215"/>
                    </a:moveTo>
                    <a:lnTo>
                      <a:pt x="2391156" y="585215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5215"/>
                    </a:lnTo>
                    <a:close/>
                  </a:path>
                </a:pathLst>
              </a:custGeom>
              <a:solidFill>
                <a:srgbClr val="EBEEF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58">
                <a:extLst>
                  <a:ext uri="{FF2B5EF4-FFF2-40B4-BE49-F238E27FC236}">
                    <a16:creationId xmlns:a16="http://schemas.microsoft.com/office/drawing/2014/main" id="{1DC0811D-30E6-4722-B3C9-2EE48DBDCD4D}"/>
                  </a:ext>
                </a:extLst>
              </p:cNvPr>
              <p:cNvSpPr/>
              <p:nvPr/>
            </p:nvSpPr>
            <p:spPr>
              <a:xfrm>
                <a:off x="1488186" y="4420361"/>
                <a:ext cx="239141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5470">
                    <a:moveTo>
                      <a:pt x="0" y="585215"/>
                    </a:moveTo>
                    <a:lnTo>
                      <a:pt x="2391156" y="585215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5215"/>
                    </a:lnTo>
                    <a:close/>
                  </a:path>
                </a:pathLst>
              </a:custGeom>
              <a:ln w="28956">
                <a:solidFill>
                  <a:srgbClr val="C55A1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59">
                <a:extLst>
                  <a:ext uri="{FF2B5EF4-FFF2-40B4-BE49-F238E27FC236}">
                    <a16:creationId xmlns:a16="http://schemas.microsoft.com/office/drawing/2014/main" id="{4E56A21F-4559-4B72-B617-76EC61E9673E}"/>
                  </a:ext>
                </a:extLst>
              </p:cNvPr>
              <p:cNvSpPr/>
              <p:nvPr/>
            </p:nvSpPr>
            <p:spPr>
              <a:xfrm>
                <a:off x="2319527" y="4474464"/>
                <a:ext cx="906780" cy="233172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0">
                <a:extLst>
                  <a:ext uri="{FF2B5EF4-FFF2-40B4-BE49-F238E27FC236}">
                    <a16:creationId xmlns:a16="http://schemas.microsoft.com/office/drawing/2014/main" id="{452181EF-3A27-4770-B9B3-A2BA888DD4F1}"/>
                  </a:ext>
                </a:extLst>
              </p:cNvPr>
              <p:cNvSpPr/>
              <p:nvPr/>
            </p:nvSpPr>
            <p:spPr>
              <a:xfrm>
                <a:off x="2083307" y="4718303"/>
                <a:ext cx="1308481" cy="233172"/>
              </a:xfrm>
              <a:prstGeom prst="rect">
                <a:avLst/>
              </a:prstGeom>
              <a:blipFill>
                <a:blip r:embed="rId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63">
                <a:extLst>
                  <a:ext uri="{FF2B5EF4-FFF2-40B4-BE49-F238E27FC236}">
                    <a16:creationId xmlns:a16="http://schemas.microsoft.com/office/drawing/2014/main" id="{79B1A2FB-D8CE-4CE8-9D62-CE82C9B93545}"/>
                  </a:ext>
                </a:extLst>
              </p:cNvPr>
              <p:cNvSpPr/>
              <p:nvPr/>
            </p:nvSpPr>
            <p:spPr>
              <a:xfrm>
                <a:off x="2319527" y="6127699"/>
                <a:ext cx="906780" cy="233172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65">
                <a:extLst>
                  <a:ext uri="{FF2B5EF4-FFF2-40B4-BE49-F238E27FC236}">
                    <a16:creationId xmlns:a16="http://schemas.microsoft.com/office/drawing/2014/main" id="{F5E33068-6BE3-4912-A465-F732B2792873}"/>
                  </a:ext>
                </a:extLst>
              </p:cNvPr>
              <p:cNvSpPr/>
              <p:nvPr/>
            </p:nvSpPr>
            <p:spPr>
              <a:xfrm>
                <a:off x="1488186" y="5257038"/>
                <a:ext cx="239141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5470">
                    <a:moveTo>
                      <a:pt x="0" y="585216"/>
                    </a:moveTo>
                    <a:lnTo>
                      <a:pt x="2391156" y="585216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5216"/>
                    </a:lnTo>
                    <a:close/>
                  </a:path>
                </a:pathLst>
              </a:custGeom>
              <a:solidFill>
                <a:srgbClr val="EBEEF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66">
                <a:extLst>
                  <a:ext uri="{FF2B5EF4-FFF2-40B4-BE49-F238E27FC236}">
                    <a16:creationId xmlns:a16="http://schemas.microsoft.com/office/drawing/2014/main" id="{DD30F850-B2F1-4469-BA6C-13E152EC91EB}"/>
                  </a:ext>
                </a:extLst>
              </p:cNvPr>
              <p:cNvSpPr/>
              <p:nvPr/>
            </p:nvSpPr>
            <p:spPr>
              <a:xfrm>
                <a:off x="1488186" y="5257038"/>
                <a:ext cx="239141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5470">
                    <a:moveTo>
                      <a:pt x="0" y="585216"/>
                    </a:moveTo>
                    <a:lnTo>
                      <a:pt x="2391156" y="585216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5216"/>
                    </a:lnTo>
                    <a:close/>
                  </a:path>
                </a:pathLst>
              </a:custGeom>
              <a:ln w="28956">
                <a:solidFill>
                  <a:srgbClr val="C8C8C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67">
                <a:extLst>
                  <a:ext uri="{FF2B5EF4-FFF2-40B4-BE49-F238E27FC236}">
                    <a16:creationId xmlns:a16="http://schemas.microsoft.com/office/drawing/2014/main" id="{CA5B8E97-0D2E-44A6-8D59-9839C976E634}"/>
                  </a:ext>
                </a:extLst>
              </p:cNvPr>
              <p:cNvSpPr/>
              <p:nvPr/>
            </p:nvSpPr>
            <p:spPr>
              <a:xfrm>
                <a:off x="2206751" y="5311140"/>
                <a:ext cx="725424" cy="233172"/>
              </a:xfrm>
              <a:prstGeom prst="rect">
                <a:avLst/>
              </a:prstGeom>
              <a:blipFill>
                <a:blip r:embed="rId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68">
                <a:extLst>
                  <a:ext uri="{FF2B5EF4-FFF2-40B4-BE49-F238E27FC236}">
                    <a16:creationId xmlns:a16="http://schemas.microsoft.com/office/drawing/2014/main" id="{E7E76E9A-DFB0-4895-A774-E4875EC9B196}"/>
                  </a:ext>
                </a:extLst>
              </p:cNvPr>
              <p:cNvSpPr/>
              <p:nvPr/>
            </p:nvSpPr>
            <p:spPr>
              <a:xfrm>
                <a:off x="2795016" y="5311140"/>
                <a:ext cx="544068" cy="233172"/>
              </a:xfrm>
              <a:prstGeom prst="rect">
                <a:avLst/>
              </a:prstGeom>
              <a:blipFill>
                <a:blip r:embed="rId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69">
                <a:extLst>
                  <a:ext uri="{FF2B5EF4-FFF2-40B4-BE49-F238E27FC236}">
                    <a16:creationId xmlns:a16="http://schemas.microsoft.com/office/drawing/2014/main" id="{E0DBEACD-2E51-46C2-8E7B-3614F8395F8D}"/>
                  </a:ext>
                </a:extLst>
              </p:cNvPr>
              <p:cNvSpPr/>
              <p:nvPr/>
            </p:nvSpPr>
            <p:spPr>
              <a:xfrm>
                <a:off x="2177795" y="5554675"/>
                <a:ext cx="1094612" cy="233476"/>
              </a:xfrm>
              <a:prstGeom prst="rect">
                <a:avLst/>
              </a:prstGeom>
              <a:blipFill>
                <a:blip r:embed="rId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70">
                <a:extLst>
                  <a:ext uri="{FF2B5EF4-FFF2-40B4-BE49-F238E27FC236}">
                    <a16:creationId xmlns:a16="http://schemas.microsoft.com/office/drawing/2014/main" id="{0A221CD2-F102-498E-A61A-460A1A6D7087}"/>
                  </a:ext>
                </a:extLst>
              </p:cNvPr>
              <p:cNvSpPr/>
              <p:nvPr/>
            </p:nvSpPr>
            <p:spPr>
              <a:xfrm>
                <a:off x="4961382" y="5161026"/>
                <a:ext cx="115697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584200">
                    <a:moveTo>
                      <a:pt x="0" y="583692"/>
                    </a:moveTo>
                    <a:lnTo>
                      <a:pt x="1156715" y="583692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583692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71">
                <a:extLst>
                  <a:ext uri="{FF2B5EF4-FFF2-40B4-BE49-F238E27FC236}">
                    <a16:creationId xmlns:a16="http://schemas.microsoft.com/office/drawing/2014/main" id="{68DB426C-B9F5-42DC-8BB8-0C9E89880F6D}"/>
                  </a:ext>
                </a:extLst>
              </p:cNvPr>
              <p:cNvSpPr/>
              <p:nvPr/>
            </p:nvSpPr>
            <p:spPr>
              <a:xfrm>
                <a:off x="4961382" y="5161026"/>
                <a:ext cx="115697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584200">
                    <a:moveTo>
                      <a:pt x="0" y="583692"/>
                    </a:moveTo>
                    <a:lnTo>
                      <a:pt x="1156715" y="583692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583692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72">
                <a:extLst>
                  <a:ext uri="{FF2B5EF4-FFF2-40B4-BE49-F238E27FC236}">
                    <a16:creationId xmlns:a16="http://schemas.microsoft.com/office/drawing/2014/main" id="{411AEDC6-BBA2-464B-B6C2-FED4B2F6B678}"/>
                  </a:ext>
                </a:extLst>
              </p:cNvPr>
              <p:cNvSpPr/>
              <p:nvPr/>
            </p:nvSpPr>
            <p:spPr>
              <a:xfrm>
                <a:off x="5320284" y="5214239"/>
                <a:ext cx="544067" cy="233172"/>
              </a:xfrm>
              <a:prstGeom prst="rect">
                <a:avLst/>
              </a:prstGeom>
              <a:blipFill>
                <a:blip r:embed="rId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73">
                <a:extLst>
                  <a:ext uri="{FF2B5EF4-FFF2-40B4-BE49-F238E27FC236}">
                    <a16:creationId xmlns:a16="http://schemas.microsoft.com/office/drawing/2014/main" id="{26C46F8E-E7DF-4668-AF95-EAB62DCF9234}"/>
                  </a:ext>
                </a:extLst>
              </p:cNvPr>
              <p:cNvSpPr/>
              <p:nvPr/>
            </p:nvSpPr>
            <p:spPr>
              <a:xfrm>
                <a:off x="5015229" y="5457748"/>
                <a:ext cx="1145832" cy="233476"/>
              </a:xfrm>
              <a:prstGeom prst="rect">
                <a:avLst/>
              </a:prstGeom>
              <a:blipFill>
                <a:blip r:embed="rId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74">
                <a:extLst>
                  <a:ext uri="{FF2B5EF4-FFF2-40B4-BE49-F238E27FC236}">
                    <a16:creationId xmlns:a16="http://schemas.microsoft.com/office/drawing/2014/main" id="{13D58BE2-087B-40E5-A6DD-B4D92E03E506}"/>
                  </a:ext>
                </a:extLst>
              </p:cNvPr>
              <p:cNvSpPr/>
              <p:nvPr/>
            </p:nvSpPr>
            <p:spPr>
              <a:xfrm>
                <a:off x="4935473" y="4402073"/>
                <a:ext cx="115697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585470">
                    <a:moveTo>
                      <a:pt x="0" y="585215"/>
                    </a:moveTo>
                    <a:lnTo>
                      <a:pt x="1156715" y="585215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585215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75">
                <a:extLst>
                  <a:ext uri="{FF2B5EF4-FFF2-40B4-BE49-F238E27FC236}">
                    <a16:creationId xmlns:a16="http://schemas.microsoft.com/office/drawing/2014/main" id="{84708FF9-C938-4569-AB42-D88939248C23}"/>
                  </a:ext>
                </a:extLst>
              </p:cNvPr>
              <p:cNvSpPr/>
              <p:nvPr/>
            </p:nvSpPr>
            <p:spPr>
              <a:xfrm>
                <a:off x="4935473" y="4402073"/>
                <a:ext cx="115697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585470">
                    <a:moveTo>
                      <a:pt x="0" y="585215"/>
                    </a:moveTo>
                    <a:lnTo>
                      <a:pt x="1156715" y="585215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585215"/>
                    </a:lnTo>
                    <a:close/>
                  </a:path>
                </a:pathLst>
              </a:custGeom>
              <a:ln w="19811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76">
                <a:extLst>
                  <a:ext uri="{FF2B5EF4-FFF2-40B4-BE49-F238E27FC236}">
                    <a16:creationId xmlns:a16="http://schemas.microsoft.com/office/drawing/2014/main" id="{BF5D2E60-5C56-4F3F-B082-C929E8887ABB}"/>
                  </a:ext>
                </a:extLst>
              </p:cNvPr>
              <p:cNvSpPr/>
              <p:nvPr/>
            </p:nvSpPr>
            <p:spPr>
              <a:xfrm>
                <a:off x="5331586" y="4456176"/>
                <a:ext cx="544067" cy="233172"/>
              </a:xfrm>
              <a:prstGeom prst="rect">
                <a:avLst/>
              </a:prstGeom>
              <a:blipFill>
                <a:blip r:embed="rId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77">
                <a:extLst>
                  <a:ext uri="{FF2B5EF4-FFF2-40B4-BE49-F238E27FC236}">
                    <a16:creationId xmlns:a16="http://schemas.microsoft.com/office/drawing/2014/main" id="{94399F8E-6139-4C84-B154-D02A6A644668}"/>
                  </a:ext>
                </a:extLst>
              </p:cNvPr>
              <p:cNvSpPr/>
              <p:nvPr/>
            </p:nvSpPr>
            <p:spPr>
              <a:xfrm>
                <a:off x="5116703" y="4700015"/>
                <a:ext cx="891539" cy="233172"/>
              </a:xfrm>
              <a:prstGeom prst="rect">
                <a:avLst/>
              </a:prstGeom>
              <a:blipFill>
                <a:blip r:embed="rId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80">
                <a:extLst>
                  <a:ext uri="{FF2B5EF4-FFF2-40B4-BE49-F238E27FC236}">
                    <a16:creationId xmlns:a16="http://schemas.microsoft.com/office/drawing/2014/main" id="{49D9625D-6B90-4F9B-BE09-D85B23FE6BF1}"/>
                  </a:ext>
                </a:extLst>
              </p:cNvPr>
              <p:cNvSpPr/>
              <p:nvPr/>
            </p:nvSpPr>
            <p:spPr>
              <a:xfrm>
                <a:off x="5322442" y="6127699"/>
                <a:ext cx="544067" cy="233172"/>
              </a:xfrm>
              <a:prstGeom prst="rect">
                <a:avLst/>
              </a:prstGeom>
              <a:blipFill>
                <a:blip r:embed="rId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82">
                <a:extLst>
                  <a:ext uri="{FF2B5EF4-FFF2-40B4-BE49-F238E27FC236}">
                    <a16:creationId xmlns:a16="http://schemas.microsoft.com/office/drawing/2014/main" id="{7DDF2E1A-5852-4142-80F4-48DDB791832C}"/>
                  </a:ext>
                </a:extLst>
              </p:cNvPr>
              <p:cNvSpPr/>
              <p:nvPr/>
            </p:nvSpPr>
            <p:spPr>
              <a:xfrm>
                <a:off x="7012685" y="4379214"/>
                <a:ext cx="3632200" cy="620395"/>
              </a:xfrm>
              <a:custGeom>
                <a:avLst/>
                <a:gdLst/>
                <a:ahLst/>
                <a:cxnLst/>
                <a:rect l="l" t="t" r="r" b="b"/>
                <a:pathLst>
                  <a:path w="3632200" h="620395">
                    <a:moveTo>
                      <a:pt x="0" y="620268"/>
                    </a:moveTo>
                    <a:lnTo>
                      <a:pt x="3631691" y="620268"/>
                    </a:lnTo>
                    <a:lnTo>
                      <a:pt x="3631691" y="0"/>
                    </a:lnTo>
                    <a:lnTo>
                      <a:pt x="0" y="0"/>
                    </a:lnTo>
                    <a:lnTo>
                      <a:pt x="0" y="620268"/>
                    </a:lnTo>
                    <a:close/>
                  </a:path>
                </a:pathLst>
              </a:custGeom>
              <a:ln w="28956">
                <a:solidFill>
                  <a:srgbClr val="7394A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83">
                <a:extLst>
                  <a:ext uri="{FF2B5EF4-FFF2-40B4-BE49-F238E27FC236}">
                    <a16:creationId xmlns:a16="http://schemas.microsoft.com/office/drawing/2014/main" id="{9DDFA8BC-C94E-48F0-A1C6-BCA8221A0B4F}"/>
                  </a:ext>
                </a:extLst>
              </p:cNvPr>
              <p:cNvSpPr/>
              <p:nvPr/>
            </p:nvSpPr>
            <p:spPr>
              <a:xfrm>
                <a:off x="7103998" y="4456810"/>
                <a:ext cx="375920" cy="233171"/>
              </a:xfrm>
              <a:prstGeom prst="rect">
                <a:avLst/>
              </a:prstGeom>
              <a:blipFill>
                <a:blip r:embed="rId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84">
                <a:extLst>
                  <a:ext uri="{FF2B5EF4-FFF2-40B4-BE49-F238E27FC236}">
                    <a16:creationId xmlns:a16="http://schemas.microsoft.com/office/drawing/2014/main" id="{FC6CCDBE-7431-498C-8725-1F3891D4A092}"/>
                  </a:ext>
                </a:extLst>
              </p:cNvPr>
              <p:cNvSpPr/>
              <p:nvPr/>
            </p:nvSpPr>
            <p:spPr>
              <a:xfrm>
                <a:off x="7431658" y="4456810"/>
                <a:ext cx="467359" cy="233171"/>
              </a:xfrm>
              <a:prstGeom prst="rect">
                <a:avLst/>
              </a:prstGeom>
              <a:blipFill>
                <a:blip r:embed="rId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85">
                <a:extLst>
                  <a:ext uri="{FF2B5EF4-FFF2-40B4-BE49-F238E27FC236}">
                    <a16:creationId xmlns:a16="http://schemas.microsoft.com/office/drawing/2014/main" id="{68283EF0-3556-4579-AE2C-8585051FBDA8}"/>
                  </a:ext>
                </a:extLst>
              </p:cNvPr>
              <p:cNvSpPr/>
              <p:nvPr/>
            </p:nvSpPr>
            <p:spPr>
              <a:xfrm>
                <a:off x="7782179" y="4456810"/>
                <a:ext cx="237744" cy="233171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86">
                <a:extLst>
                  <a:ext uri="{FF2B5EF4-FFF2-40B4-BE49-F238E27FC236}">
                    <a16:creationId xmlns:a16="http://schemas.microsoft.com/office/drawing/2014/main" id="{CCFB7BA6-53D4-4B2C-82BD-6F93E93AC969}"/>
                  </a:ext>
                </a:extLst>
              </p:cNvPr>
              <p:cNvSpPr/>
              <p:nvPr/>
            </p:nvSpPr>
            <p:spPr>
              <a:xfrm>
                <a:off x="7901051" y="4456810"/>
                <a:ext cx="562355" cy="233171"/>
              </a:xfrm>
              <a:prstGeom prst="rect">
                <a:avLst/>
              </a:prstGeom>
              <a:blipFill>
                <a:blip r:embed="rId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87">
                <a:extLst>
                  <a:ext uri="{FF2B5EF4-FFF2-40B4-BE49-F238E27FC236}">
                    <a16:creationId xmlns:a16="http://schemas.microsoft.com/office/drawing/2014/main" id="{EC22AE36-41CC-4F41-91EF-802808D871F8}"/>
                  </a:ext>
                </a:extLst>
              </p:cNvPr>
              <p:cNvSpPr/>
              <p:nvPr/>
            </p:nvSpPr>
            <p:spPr>
              <a:xfrm>
                <a:off x="8350884" y="4456810"/>
                <a:ext cx="906779" cy="233171"/>
              </a:xfrm>
              <a:prstGeom prst="rect">
                <a:avLst/>
              </a:prstGeom>
              <a:blipFill>
                <a:blip r:embed="rId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88">
                <a:extLst>
                  <a:ext uri="{FF2B5EF4-FFF2-40B4-BE49-F238E27FC236}">
                    <a16:creationId xmlns:a16="http://schemas.microsoft.com/office/drawing/2014/main" id="{159F9BD5-6C4B-44A7-B372-BCDB3B7E804B}"/>
                  </a:ext>
                </a:extLst>
              </p:cNvPr>
              <p:cNvSpPr/>
              <p:nvPr/>
            </p:nvSpPr>
            <p:spPr>
              <a:xfrm>
                <a:off x="9076308" y="4456810"/>
                <a:ext cx="157733" cy="233171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89">
                <a:extLst>
                  <a:ext uri="{FF2B5EF4-FFF2-40B4-BE49-F238E27FC236}">
                    <a16:creationId xmlns:a16="http://schemas.microsoft.com/office/drawing/2014/main" id="{0A74E6F0-9215-4D0A-B705-37A2814480C2}"/>
                  </a:ext>
                </a:extLst>
              </p:cNvPr>
              <p:cNvSpPr/>
              <p:nvPr/>
            </p:nvSpPr>
            <p:spPr>
              <a:xfrm>
                <a:off x="9298813" y="4456810"/>
                <a:ext cx="237744" cy="233171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90">
                <a:extLst>
                  <a:ext uri="{FF2B5EF4-FFF2-40B4-BE49-F238E27FC236}">
                    <a16:creationId xmlns:a16="http://schemas.microsoft.com/office/drawing/2014/main" id="{74101937-0A90-443A-BFCA-E5EE876C301A}"/>
                  </a:ext>
                </a:extLst>
              </p:cNvPr>
              <p:cNvSpPr txBox="1"/>
              <p:nvPr/>
            </p:nvSpPr>
            <p:spPr>
              <a:xfrm>
                <a:off x="9168765" y="4413630"/>
                <a:ext cx="384810" cy="2692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600" spc="-5" dirty="0">
                    <a:latin typeface="Cambria Math"/>
                    <a:cs typeface="Cambria Math"/>
                  </a:rPr>
                  <a:t>α</a:t>
                </a:r>
                <a:r>
                  <a:rPr sz="1600" spc="155" dirty="0">
                    <a:latin typeface="Cambria Math"/>
                    <a:cs typeface="Cambria Math"/>
                  </a:rPr>
                  <a:t> </a:t>
                </a:r>
                <a:r>
                  <a:rPr sz="1600" spc="-5" dirty="0">
                    <a:latin typeface="Cambria Math"/>
                    <a:cs typeface="Cambria Math"/>
                  </a:rPr>
                  <a:t>𝛽</a:t>
                </a:r>
                <a:endParaRPr sz="1600">
                  <a:latin typeface="Cambria Math"/>
                  <a:cs typeface="Cambria Math"/>
                </a:endParaRPr>
              </a:p>
            </p:txBody>
          </p:sp>
          <p:sp>
            <p:nvSpPr>
              <p:cNvPr id="90" name="object 91">
                <a:extLst>
                  <a:ext uri="{FF2B5EF4-FFF2-40B4-BE49-F238E27FC236}">
                    <a16:creationId xmlns:a16="http://schemas.microsoft.com/office/drawing/2014/main" id="{5C175247-1B12-4111-AB72-FDC0ACE39D41}"/>
                  </a:ext>
                </a:extLst>
              </p:cNvPr>
              <p:cNvSpPr/>
              <p:nvPr/>
            </p:nvSpPr>
            <p:spPr>
              <a:xfrm>
                <a:off x="9592944" y="4456810"/>
                <a:ext cx="884681" cy="233171"/>
              </a:xfrm>
              <a:prstGeom prst="rect">
                <a:avLst/>
              </a:prstGeom>
              <a:blipFill>
                <a:blip r:embed="rId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92">
                <a:extLst>
                  <a:ext uri="{FF2B5EF4-FFF2-40B4-BE49-F238E27FC236}">
                    <a16:creationId xmlns:a16="http://schemas.microsoft.com/office/drawing/2014/main" id="{45402086-C52A-40BB-917B-ADE211F0251C}"/>
                  </a:ext>
                </a:extLst>
              </p:cNvPr>
              <p:cNvSpPr/>
              <p:nvPr/>
            </p:nvSpPr>
            <p:spPr>
              <a:xfrm>
                <a:off x="7103998" y="4697603"/>
                <a:ext cx="906779" cy="233172"/>
              </a:xfrm>
              <a:prstGeom prst="rect">
                <a:avLst/>
              </a:prstGeom>
              <a:blipFill>
                <a:blip r:embed="rId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93">
                <a:extLst>
                  <a:ext uri="{FF2B5EF4-FFF2-40B4-BE49-F238E27FC236}">
                    <a16:creationId xmlns:a16="http://schemas.microsoft.com/office/drawing/2014/main" id="{E64784B0-6C21-49B1-B3C4-88E81E9BDA9B}"/>
                  </a:ext>
                </a:extLst>
              </p:cNvPr>
              <p:cNvSpPr/>
              <p:nvPr/>
            </p:nvSpPr>
            <p:spPr>
              <a:xfrm>
                <a:off x="7873618" y="4697603"/>
                <a:ext cx="544525" cy="233172"/>
              </a:xfrm>
              <a:prstGeom prst="rect">
                <a:avLst/>
              </a:prstGeom>
              <a:blipFill>
                <a:blip r:embed="rId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94">
                <a:extLst>
                  <a:ext uri="{FF2B5EF4-FFF2-40B4-BE49-F238E27FC236}">
                    <a16:creationId xmlns:a16="http://schemas.microsoft.com/office/drawing/2014/main" id="{33128CF1-621A-44D6-BEE1-928C026E1B8E}"/>
                  </a:ext>
                </a:extLst>
              </p:cNvPr>
              <p:cNvSpPr/>
              <p:nvPr/>
            </p:nvSpPr>
            <p:spPr>
              <a:xfrm>
                <a:off x="8282305" y="4697603"/>
                <a:ext cx="362711" cy="23317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95">
                <a:extLst>
                  <a:ext uri="{FF2B5EF4-FFF2-40B4-BE49-F238E27FC236}">
                    <a16:creationId xmlns:a16="http://schemas.microsoft.com/office/drawing/2014/main" id="{B9541933-F100-4BAD-BB8E-265AD609A5FD}"/>
                  </a:ext>
                </a:extLst>
              </p:cNvPr>
              <p:cNvSpPr/>
              <p:nvPr/>
            </p:nvSpPr>
            <p:spPr>
              <a:xfrm>
                <a:off x="7012685" y="5183885"/>
                <a:ext cx="3632200" cy="620395"/>
              </a:xfrm>
              <a:custGeom>
                <a:avLst/>
                <a:gdLst/>
                <a:ahLst/>
                <a:cxnLst/>
                <a:rect l="l" t="t" r="r" b="b"/>
                <a:pathLst>
                  <a:path w="3632200" h="620395">
                    <a:moveTo>
                      <a:pt x="0" y="620267"/>
                    </a:moveTo>
                    <a:lnTo>
                      <a:pt x="3631691" y="620267"/>
                    </a:lnTo>
                    <a:lnTo>
                      <a:pt x="3631691" y="0"/>
                    </a:lnTo>
                    <a:lnTo>
                      <a:pt x="0" y="0"/>
                    </a:lnTo>
                    <a:lnTo>
                      <a:pt x="0" y="620267"/>
                    </a:lnTo>
                    <a:close/>
                  </a:path>
                </a:pathLst>
              </a:custGeom>
              <a:ln w="28955">
                <a:solidFill>
                  <a:srgbClr val="7394A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96">
                <a:extLst>
                  <a:ext uri="{FF2B5EF4-FFF2-40B4-BE49-F238E27FC236}">
                    <a16:creationId xmlns:a16="http://schemas.microsoft.com/office/drawing/2014/main" id="{A06347CF-F14B-4F14-A769-364DA4DC1190}"/>
                  </a:ext>
                </a:extLst>
              </p:cNvPr>
              <p:cNvSpPr/>
              <p:nvPr/>
            </p:nvSpPr>
            <p:spPr>
              <a:xfrm>
                <a:off x="7103998" y="5258689"/>
                <a:ext cx="544068" cy="233172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97">
                <a:extLst>
                  <a:ext uri="{FF2B5EF4-FFF2-40B4-BE49-F238E27FC236}">
                    <a16:creationId xmlns:a16="http://schemas.microsoft.com/office/drawing/2014/main" id="{52D9944E-0357-4626-8B0D-74846772FFD0}"/>
                  </a:ext>
                </a:extLst>
              </p:cNvPr>
              <p:cNvSpPr/>
              <p:nvPr/>
            </p:nvSpPr>
            <p:spPr>
              <a:xfrm>
                <a:off x="7512431" y="5258689"/>
                <a:ext cx="544068" cy="233172"/>
              </a:xfrm>
              <a:prstGeom prst="rect">
                <a:avLst/>
              </a:prstGeom>
              <a:blipFill>
                <a:blip r:embed="rId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98">
                <a:extLst>
                  <a:ext uri="{FF2B5EF4-FFF2-40B4-BE49-F238E27FC236}">
                    <a16:creationId xmlns:a16="http://schemas.microsoft.com/office/drawing/2014/main" id="{EEA5B8A9-6D0D-4338-980E-B6CF7C4A3637}"/>
                  </a:ext>
                </a:extLst>
              </p:cNvPr>
              <p:cNvSpPr/>
              <p:nvPr/>
            </p:nvSpPr>
            <p:spPr>
              <a:xfrm>
                <a:off x="7875143" y="5258689"/>
                <a:ext cx="157733" cy="233172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99">
                <a:extLst>
                  <a:ext uri="{FF2B5EF4-FFF2-40B4-BE49-F238E27FC236}">
                    <a16:creationId xmlns:a16="http://schemas.microsoft.com/office/drawing/2014/main" id="{BB56E199-0E21-47EE-828D-329A03000D96}"/>
                  </a:ext>
                </a:extLst>
              </p:cNvPr>
              <p:cNvSpPr/>
              <p:nvPr/>
            </p:nvSpPr>
            <p:spPr>
              <a:xfrm>
                <a:off x="7980298" y="5258689"/>
                <a:ext cx="544525" cy="233172"/>
              </a:xfrm>
              <a:prstGeom prst="rect">
                <a:avLst/>
              </a:prstGeom>
              <a:blipFill>
                <a:blip r:embed="rId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100">
                <a:extLst>
                  <a:ext uri="{FF2B5EF4-FFF2-40B4-BE49-F238E27FC236}">
                    <a16:creationId xmlns:a16="http://schemas.microsoft.com/office/drawing/2014/main" id="{ECE210CA-56F2-4804-B4D9-474E11E2B307}"/>
                  </a:ext>
                </a:extLst>
              </p:cNvPr>
              <p:cNvSpPr/>
              <p:nvPr/>
            </p:nvSpPr>
            <p:spPr>
              <a:xfrm>
                <a:off x="8343265" y="5258689"/>
                <a:ext cx="797559" cy="233172"/>
              </a:xfrm>
              <a:prstGeom prst="rect">
                <a:avLst/>
              </a:prstGeom>
              <a:blipFill>
                <a:blip r:embed="rId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101">
                <a:extLst>
                  <a:ext uri="{FF2B5EF4-FFF2-40B4-BE49-F238E27FC236}">
                    <a16:creationId xmlns:a16="http://schemas.microsoft.com/office/drawing/2014/main" id="{224DA795-23EA-403B-8267-EF5A4B97CA39}"/>
                  </a:ext>
                </a:extLst>
              </p:cNvPr>
              <p:cNvSpPr/>
              <p:nvPr/>
            </p:nvSpPr>
            <p:spPr>
              <a:xfrm>
                <a:off x="9061068" y="5258689"/>
                <a:ext cx="725424" cy="233172"/>
              </a:xfrm>
              <a:prstGeom prst="rect">
                <a:avLst/>
              </a:prstGeom>
              <a:blipFill>
                <a:blip r:embed="rId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102">
                <a:extLst>
                  <a:ext uri="{FF2B5EF4-FFF2-40B4-BE49-F238E27FC236}">
                    <a16:creationId xmlns:a16="http://schemas.microsoft.com/office/drawing/2014/main" id="{8E97109E-7FF4-4290-BD34-A6ECEECC7CC5}"/>
                  </a:ext>
                </a:extLst>
              </p:cNvPr>
              <p:cNvSpPr/>
              <p:nvPr/>
            </p:nvSpPr>
            <p:spPr>
              <a:xfrm>
                <a:off x="9649332" y="5258689"/>
                <a:ext cx="544068" cy="233172"/>
              </a:xfrm>
              <a:prstGeom prst="rect">
                <a:avLst/>
              </a:prstGeom>
              <a:blipFill>
                <a:blip r:embed="rId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103">
                <a:extLst>
                  <a:ext uri="{FF2B5EF4-FFF2-40B4-BE49-F238E27FC236}">
                    <a16:creationId xmlns:a16="http://schemas.microsoft.com/office/drawing/2014/main" id="{07B79D3F-C4C4-42BF-89A2-8595B000CFE3}"/>
                  </a:ext>
                </a:extLst>
              </p:cNvPr>
              <p:cNvSpPr/>
              <p:nvPr/>
            </p:nvSpPr>
            <p:spPr>
              <a:xfrm>
                <a:off x="10012044" y="5258689"/>
                <a:ext cx="292607" cy="233172"/>
              </a:xfrm>
              <a:prstGeom prst="rect">
                <a:avLst/>
              </a:prstGeom>
              <a:blipFill>
                <a:blip r:embed="rId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104">
                <a:extLst>
                  <a:ext uri="{FF2B5EF4-FFF2-40B4-BE49-F238E27FC236}">
                    <a16:creationId xmlns:a16="http://schemas.microsoft.com/office/drawing/2014/main" id="{8B8EEBA0-22EE-4D4F-AFEA-299A31E5C3BB}"/>
                  </a:ext>
                </a:extLst>
              </p:cNvPr>
              <p:cNvSpPr/>
              <p:nvPr/>
            </p:nvSpPr>
            <p:spPr>
              <a:xfrm>
                <a:off x="10255884" y="5258689"/>
                <a:ext cx="362711" cy="233172"/>
              </a:xfrm>
              <a:prstGeom prst="rect">
                <a:avLst/>
              </a:prstGeom>
              <a:blipFill>
                <a:blip r:embed="rId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105">
                <a:extLst>
                  <a:ext uri="{FF2B5EF4-FFF2-40B4-BE49-F238E27FC236}">
                    <a16:creationId xmlns:a16="http://schemas.microsoft.com/office/drawing/2014/main" id="{7E2B10D6-F812-49A6-9839-BA89DA6C65DE}"/>
                  </a:ext>
                </a:extLst>
              </p:cNvPr>
              <p:cNvSpPr/>
              <p:nvPr/>
            </p:nvSpPr>
            <p:spPr>
              <a:xfrm>
                <a:off x="7103998" y="5502554"/>
                <a:ext cx="725424" cy="233172"/>
              </a:xfrm>
              <a:prstGeom prst="rect">
                <a:avLst/>
              </a:prstGeom>
              <a:blipFill>
                <a:blip r:embed="rId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106">
                <a:extLst>
                  <a:ext uri="{FF2B5EF4-FFF2-40B4-BE49-F238E27FC236}">
                    <a16:creationId xmlns:a16="http://schemas.microsoft.com/office/drawing/2014/main" id="{09CCF463-8A3F-4ED1-8FAD-3839841B8FBF}"/>
                  </a:ext>
                </a:extLst>
              </p:cNvPr>
              <p:cNvSpPr/>
              <p:nvPr/>
            </p:nvSpPr>
            <p:spPr>
              <a:xfrm>
                <a:off x="7692263" y="5502554"/>
                <a:ext cx="544068" cy="233172"/>
              </a:xfrm>
              <a:prstGeom prst="rect">
                <a:avLst/>
              </a:prstGeom>
              <a:blipFill>
                <a:blip r:embed="rId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107">
                <a:extLst>
                  <a:ext uri="{FF2B5EF4-FFF2-40B4-BE49-F238E27FC236}">
                    <a16:creationId xmlns:a16="http://schemas.microsoft.com/office/drawing/2014/main" id="{E081D43F-84AB-48DA-B689-453ECB8B0B3A}"/>
                  </a:ext>
                </a:extLst>
              </p:cNvPr>
              <p:cNvSpPr/>
              <p:nvPr/>
            </p:nvSpPr>
            <p:spPr>
              <a:xfrm>
                <a:off x="8100948" y="5502554"/>
                <a:ext cx="362711" cy="23317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108">
                <a:extLst>
                  <a:ext uri="{FF2B5EF4-FFF2-40B4-BE49-F238E27FC236}">
                    <a16:creationId xmlns:a16="http://schemas.microsoft.com/office/drawing/2014/main" id="{EF25B0EA-3A00-4150-B860-30FE785DEEC9}"/>
                  </a:ext>
                </a:extLst>
              </p:cNvPr>
              <p:cNvSpPr/>
              <p:nvPr/>
            </p:nvSpPr>
            <p:spPr>
              <a:xfrm>
                <a:off x="3873753" y="4704841"/>
                <a:ext cx="1088390" cy="748030"/>
              </a:xfrm>
              <a:custGeom>
                <a:avLst/>
                <a:gdLst/>
                <a:ahLst/>
                <a:cxnLst/>
                <a:rect l="l" t="t" r="r" b="b"/>
                <a:pathLst>
                  <a:path w="1088389" h="748029">
                    <a:moveTo>
                      <a:pt x="11175" y="0"/>
                    </a:moveTo>
                    <a:lnTo>
                      <a:pt x="0" y="16255"/>
                    </a:lnTo>
                    <a:lnTo>
                      <a:pt x="49022" y="49783"/>
                    </a:lnTo>
                    <a:lnTo>
                      <a:pt x="60198" y="33527"/>
                    </a:lnTo>
                    <a:lnTo>
                      <a:pt x="11175" y="0"/>
                    </a:lnTo>
                    <a:close/>
                  </a:path>
                  <a:path w="1088389" h="748029">
                    <a:moveTo>
                      <a:pt x="76581" y="44703"/>
                    </a:moveTo>
                    <a:lnTo>
                      <a:pt x="65405" y="60959"/>
                    </a:lnTo>
                    <a:lnTo>
                      <a:pt x="114554" y="94614"/>
                    </a:lnTo>
                    <a:lnTo>
                      <a:pt x="125730" y="78231"/>
                    </a:lnTo>
                    <a:lnTo>
                      <a:pt x="76581" y="44703"/>
                    </a:lnTo>
                    <a:close/>
                  </a:path>
                  <a:path w="1088389" h="748029">
                    <a:moveTo>
                      <a:pt x="141986" y="89407"/>
                    </a:moveTo>
                    <a:lnTo>
                      <a:pt x="130810" y="105790"/>
                    </a:lnTo>
                    <a:lnTo>
                      <a:pt x="179959" y="139318"/>
                    </a:lnTo>
                    <a:lnTo>
                      <a:pt x="191135" y="122935"/>
                    </a:lnTo>
                    <a:lnTo>
                      <a:pt x="141986" y="89407"/>
                    </a:lnTo>
                    <a:close/>
                  </a:path>
                  <a:path w="1088389" h="748029">
                    <a:moveTo>
                      <a:pt x="207518" y="134111"/>
                    </a:moveTo>
                    <a:lnTo>
                      <a:pt x="196342" y="150494"/>
                    </a:lnTo>
                    <a:lnTo>
                      <a:pt x="245363" y="184022"/>
                    </a:lnTo>
                    <a:lnTo>
                      <a:pt x="256540" y="167639"/>
                    </a:lnTo>
                    <a:lnTo>
                      <a:pt x="207518" y="134111"/>
                    </a:lnTo>
                    <a:close/>
                  </a:path>
                  <a:path w="1088389" h="748029">
                    <a:moveTo>
                      <a:pt x="272923" y="178815"/>
                    </a:moveTo>
                    <a:lnTo>
                      <a:pt x="261747" y="195198"/>
                    </a:lnTo>
                    <a:lnTo>
                      <a:pt x="310769" y="228726"/>
                    </a:lnTo>
                    <a:lnTo>
                      <a:pt x="321945" y="212343"/>
                    </a:lnTo>
                    <a:lnTo>
                      <a:pt x="272923" y="178815"/>
                    </a:lnTo>
                    <a:close/>
                  </a:path>
                  <a:path w="1088389" h="748029">
                    <a:moveTo>
                      <a:pt x="338328" y="223519"/>
                    </a:moveTo>
                    <a:lnTo>
                      <a:pt x="327151" y="239902"/>
                    </a:lnTo>
                    <a:lnTo>
                      <a:pt x="376174" y="273430"/>
                    </a:lnTo>
                    <a:lnTo>
                      <a:pt x="387350" y="257047"/>
                    </a:lnTo>
                    <a:lnTo>
                      <a:pt x="338328" y="223519"/>
                    </a:lnTo>
                    <a:close/>
                  </a:path>
                  <a:path w="1088389" h="748029">
                    <a:moveTo>
                      <a:pt x="403733" y="268223"/>
                    </a:moveTo>
                    <a:lnTo>
                      <a:pt x="392557" y="284606"/>
                    </a:lnTo>
                    <a:lnTo>
                      <a:pt x="441579" y="318134"/>
                    </a:lnTo>
                    <a:lnTo>
                      <a:pt x="452755" y="301751"/>
                    </a:lnTo>
                    <a:lnTo>
                      <a:pt x="403733" y="268223"/>
                    </a:lnTo>
                    <a:close/>
                  </a:path>
                  <a:path w="1088389" h="748029">
                    <a:moveTo>
                      <a:pt x="469138" y="312927"/>
                    </a:moveTo>
                    <a:lnTo>
                      <a:pt x="457962" y="329310"/>
                    </a:lnTo>
                    <a:lnTo>
                      <a:pt x="507111" y="362838"/>
                    </a:lnTo>
                    <a:lnTo>
                      <a:pt x="518287" y="346455"/>
                    </a:lnTo>
                    <a:lnTo>
                      <a:pt x="469138" y="312927"/>
                    </a:lnTo>
                    <a:close/>
                  </a:path>
                  <a:path w="1088389" h="748029">
                    <a:moveTo>
                      <a:pt x="534543" y="357631"/>
                    </a:moveTo>
                    <a:lnTo>
                      <a:pt x="523367" y="374014"/>
                    </a:lnTo>
                    <a:lnTo>
                      <a:pt x="572516" y="407542"/>
                    </a:lnTo>
                    <a:lnTo>
                      <a:pt x="583692" y="391159"/>
                    </a:lnTo>
                    <a:lnTo>
                      <a:pt x="534543" y="357631"/>
                    </a:lnTo>
                    <a:close/>
                  </a:path>
                  <a:path w="1088389" h="748029">
                    <a:moveTo>
                      <a:pt x="600075" y="402335"/>
                    </a:moveTo>
                    <a:lnTo>
                      <a:pt x="588899" y="418718"/>
                    </a:lnTo>
                    <a:lnTo>
                      <a:pt x="637921" y="452246"/>
                    </a:lnTo>
                    <a:lnTo>
                      <a:pt x="649097" y="435863"/>
                    </a:lnTo>
                    <a:lnTo>
                      <a:pt x="600075" y="402335"/>
                    </a:lnTo>
                    <a:close/>
                  </a:path>
                  <a:path w="1088389" h="748029">
                    <a:moveTo>
                      <a:pt x="665480" y="447039"/>
                    </a:moveTo>
                    <a:lnTo>
                      <a:pt x="654304" y="463422"/>
                    </a:lnTo>
                    <a:lnTo>
                      <a:pt x="703326" y="496950"/>
                    </a:lnTo>
                    <a:lnTo>
                      <a:pt x="714501" y="480694"/>
                    </a:lnTo>
                    <a:lnTo>
                      <a:pt x="665480" y="447039"/>
                    </a:lnTo>
                    <a:close/>
                  </a:path>
                  <a:path w="1088389" h="748029">
                    <a:moveTo>
                      <a:pt x="730885" y="491870"/>
                    </a:moveTo>
                    <a:lnTo>
                      <a:pt x="719709" y="508126"/>
                    </a:lnTo>
                    <a:lnTo>
                      <a:pt x="768731" y="541654"/>
                    </a:lnTo>
                    <a:lnTo>
                      <a:pt x="779907" y="525398"/>
                    </a:lnTo>
                    <a:lnTo>
                      <a:pt x="730885" y="491870"/>
                    </a:lnTo>
                    <a:close/>
                  </a:path>
                  <a:path w="1088389" h="748029">
                    <a:moveTo>
                      <a:pt x="796290" y="536574"/>
                    </a:moveTo>
                    <a:lnTo>
                      <a:pt x="785113" y="552830"/>
                    </a:lnTo>
                    <a:lnTo>
                      <a:pt x="834263" y="586358"/>
                    </a:lnTo>
                    <a:lnTo>
                      <a:pt x="845438" y="570102"/>
                    </a:lnTo>
                    <a:lnTo>
                      <a:pt x="796290" y="536574"/>
                    </a:lnTo>
                    <a:close/>
                  </a:path>
                  <a:path w="1088389" h="748029">
                    <a:moveTo>
                      <a:pt x="861695" y="581278"/>
                    </a:moveTo>
                    <a:lnTo>
                      <a:pt x="850519" y="597661"/>
                    </a:lnTo>
                    <a:lnTo>
                      <a:pt x="899668" y="631189"/>
                    </a:lnTo>
                    <a:lnTo>
                      <a:pt x="910844" y="614806"/>
                    </a:lnTo>
                    <a:lnTo>
                      <a:pt x="861695" y="581278"/>
                    </a:lnTo>
                    <a:close/>
                  </a:path>
                  <a:path w="1088389" h="748029">
                    <a:moveTo>
                      <a:pt x="927226" y="625982"/>
                    </a:moveTo>
                    <a:lnTo>
                      <a:pt x="915924" y="642365"/>
                    </a:lnTo>
                    <a:lnTo>
                      <a:pt x="965073" y="675893"/>
                    </a:lnTo>
                    <a:lnTo>
                      <a:pt x="976249" y="659510"/>
                    </a:lnTo>
                    <a:lnTo>
                      <a:pt x="927226" y="625982"/>
                    </a:lnTo>
                    <a:close/>
                  </a:path>
                  <a:path w="1088389" h="748029">
                    <a:moveTo>
                      <a:pt x="1019553" y="713100"/>
                    </a:moveTo>
                    <a:lnTo>
                      <a:pt x="1003681" y="736345"/>
                    </a:lnTo>
                    <a:lnTo>
                      <a:pt x="1088009" y="747902"/>
                    </a:lnTo>
                    <a:lnTo>
                      <a:pt x="1072606" y="720216"/>
                    </a:lnTo>
                    <a:lnTo>
                      <a:pt x="1029970" y="720216"/>
                    </a:lnTo>
                    <a:lnTo>
                      <a:pt x="1019553" y="713100"/>
                    </a:lnTo>
                    <a:close/>
                  </a:path>
                  <a:path w="1088389" h="748029">
                    <a:moveTo>
                      <a:pt x="1030737" y="696722"/>
                    </a:moveTo>
                    <a:lnTo>
                      <a:pt x="1019553" y="713100"/>
                    </a:lnTo>
                    <a:lnTo>
                      <a:pt x="1029970" y="720216"/>
                    </a:lnTo>
                    <a:lnTo>
                      <a:pt x="1041146" y="703833"/>
                    </a:lnTo>
                    <a:lnTo>
                      <a:pt x="1030737" y="696722"/>
                    </a:lnTo>
                    <a:close/>
                  </a:path>
                  <a:path w="1088389" h="748029">
                    <a:moveTo>
                      <a:pt x="1046607" y="673480"/>
                    </a:moveTo>
                    <a:lnTo>
                      <a:pt x="1030737" y="696722"/>
                    </a:lnTo>
                    <a:lnTo>
                      <a:pt x="1041146" y="703833"/>
                    </a:lnTo>
                    <a:lnTo>
                      <a:pt x="1029970" y="720216"/>
                    </a:lnTo>
                    <a:lnTo>
                      <a:pt x="1072606" y="720216"/>
                    </a:lnTo>
                    <a:lnTo>
                      <a:pt x="1046607" y="673480"/>
                    </a:lnTo>
                    <a:close/>
                  </a:path>
                  <a:path w="1088389" h="748029">
                    <a:moveTo>
                      <a:pt x="992632" y="670686"/>
                    </a:moveTo>
                    <a:lnTo>
                      <a:pt x="981456" y="687069"/>
                    </a:lnTo>
                    <a:lnTo>
                      <a:pt x="1019553" y="713100"/>
                    </a:lnTo>
                    <a:lnTo>
                      <a:pt x="1030737" y="696722"/>
                    </a:lnTo>
                    <a:lnTo>
                      <a:pt x="992632" y="670686"/>
                    </a:lnTo>
                    <a:close/>
                  </a:path>
                </a:pathLst>
              </a:custGeom>
              <a:solidFill>
                <a:srgbClr val="C55A1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109">
                <a:extLst>
                  <a:ext uri="{FF2B5EF4-FFF2-40B4-BE49-F238E27FC236}">
                    <a16:creationId xmlns:a16="http://schemas.microsoft.com/office/drawing/2014/main" id="{2D64FE7D-3ADE-46CB-AFAB-F05BB4B80168}"/>
                  </a:ext>
                </a:extLst>
              </p:cNvPr>
              <p:cNvSpPr/>
              <p:nvPr/>
            </p:nvSpPr>
            <p:spPr>
              <a:xfrm>
                <a:off x="3873119" y="4694682"/>
                <a:ext cx="1062355" cy="862965"/>
              </a:xfrm>
              <a:custGeom>
                <a:avLst/>
                <a:gdLst/>
                <a:ahLst/>
                <a:cxnLst/>
                <a:rect l="l" t="t" r="r" b="b"/>
                <a:pathLst>
                  <a:path w="1062354" h="862964">
                    <a:moveTo>
                      <a:pt x="46227" y="809752"/>
                    </a:moveTo>
                    <a:lnTo>
                      <a:pt x="0" y="847090"/>
                    </a:lnTo>
                    <a:lnTo>
                      <a:pt x="12445" y="862457"/>
                    </a:lnTo>
                    <a:lnTo>
                      <a:pt x="58673" y="825119"/>
                    </a:lnTo>
                    <a:lnTo>
                      <a:pt x="46227" y="809752"/>
                    </a:lnTo>
                    <a:close/>
                  </a:path>
                  <a:path w="1062354" h="862964">
                    <a:moveTo>
                      <a:pt x="107822" y="759841"/>
                    </a:moveTo>
                    <a:lnTo>
                      <a:pt x="61594" y="797306"/>
                    </a:lnTo>
                    <a:lnTo>
                      <a:pt x="74040" y="812673"/>
                    </a:lnTo>
                    <a:lnTo>
                      <a:pt x="120268" y="775208"/>
                    </a:lnTo>
                    <a:lnTo>
                      <a:pt x="107822" y="759841"/>
                    </a:lnTo>
                    <a:close/>
                  </a:path>
                  <a:path w="1062354" h="862964">
                    <a:moveTo>
                      <a:pt x="169417" y="709930"/>
                    </a:moveTo>
                    <a:lnTo>
                      <a:pt x="123189" y="747395"/>
                    </a:lnTo>
                    <a:lnTo>
                      <a:pt x="135635" y="762762"/>
                    </a:lnTo>
                    <a:lnTo>
                      <a:pt x="181863" y="725424"/>
                    </a:lnTo>
                    <a:lnTo>
                      <a:pt x="169417" y="709930"/>
                    </a:lnTo>
                    <a:close/>
                  </a:path>
                  <a:path w="1062354" h="862964">
                    <a:moveTo>
                      <a:pt x="231012" y="660146"/>
                    </a:moveTo>
                    <a:lnTo>
                      <a:pt x="184784" y="697484"/>
                    </a:lnTo>
                    <a:lnTo>
                      <a:pt x="197230" y="712851"/>
                    </a:lnTo>
                    <a:lnTo>
                      <a:pt x="243458" y="675513"/>
                    </a:lnTo>
                    <a:lnTo>
                      <a:pt x="231012" y="660146"/>
                    </a:lnTo>
                    <a:close/>
                  </a:path>
                  <a:path w="1062354" h="862964">
                    <a:moveTo>
                      <a:pt x="292480" y="610235"/>
                    </a:moveTo>
                    <a:lnTo>
                      <a:pt x="246379" y="647700"/>
                    </a:lnTo>
                    <a:lnTo>
                      <a:pt x="258825" y="663067"/>
                    </a:lnTo>
                    <a:lnTo>
                      <a:pt x="305053" y="625602"/>
                    </a:lnTo>
                    <a:lnTo>
                      <a:pt x="292480" y="610235"/>
                    </a:lnTo>
                    <a:close/>
                  </a:path>
                  <a:path w="1062354" h="862964">
                    <a:moveTo>
                      <a:pt x="354075" y="560324"/>
                    </a:moveTo>
                    <a:lnTo>
                      <a:pt x="307975" y="597789"/>
                    </a:lnTo>
                    <a:lnTo>
                      <a:pt x="320420" y="613156"/>
                    </a:lnTo>
                    <a:lnTo>
                      <a:pt x="366648" y="575818"/>
                    </a:lnTo>
                    <a:lnTo>
                      <a:pt x="354075" y="560324"/>
                    </a:lnTo>
                    <a:close/>
                  </a:path>
                  <a:path w="1062354" h="862964">
                    <a:moveTo>
                      <a:pt x="415670" y="510540"/>
                    </a:moveTo>
                    <a:lnTo>
                      <a:pt x="369569" y="547878"/>
                    </a:lnTo>
                    <a:lnTo>
                      <a:pt x="382015" y="563372"/>
                    </a:lnTo>
                    <a:lnTo>
                      <a:pt x="428243" y="525907"/>
                    </a:lnTo>
                    <a:lnTo>
                      <a:pt x="415670" y="510540"/>
                    </a:lnTo>
                    <a:close/>
                  </a:path>
                  <a:path w="1062354" h="862964">
                    <a:moveTo>
                      <a:pt x="477265" y="460629"/>
                    </a:moveTo>
                    <a:lnTo>
                      <a:pt x="431164" y="498094"/>
                    </a:lnTo>
                    <a:lnTo>
                      <a:pt x="443610" y="513461"/>
                    </a:lnTo>
                    <a:lnTo>
                      <a:pt x="489838" y="475996"/>
                    </a:lnTo>
                    <a:lnTo>
                      <a:pt x="477265" y="460629"/>
                    </a:lnTo>
                    <a:close/>
                  </a:path>
                  <a:path w="1062354" h="862964">
                    <a:moveTo>
                      <a:pt x="538860" y="410718"/>
                    </a:moveTo>
                    <a:lnTo>
                      <a:pt x="492759" y="448183"/>
                    </a:lnTo>
                    <a:lnTo>
                      <a:pt x="505205" y="463550"/>
                    </a:lnTo>
                    <a:lnTo>
                      <a:pt x="551433" y="426212"/>
                    </a:lnTo>
                    <a:lnTo>
                      <a:pt x="538860" y="410718"/>
                    </a:lnTo>
                    <a:close/>
                  </a:path>
                  <a:path w="1062354" h="862964">
                    <a:moveTo>
                      <a:pt x="600455" y="360934"/>
                    </a:moveTo>
                    <a:lnTo>
                      <a:pt x="554354" y="398272"/>
                    </a:lnTo>
                    <a:lnTo>
                      <a:pt x="566801" y="413766"/>
                    </a:lnTo>
                    <a:lnTo>
                      <a:pt x="612901" y="376301"/>
                    </a:lnTo>
                    <a:lnTo>
                      <a:pt x="600455" y="360934"/>
                    </a:lnTo>
                    <a:close/>
                  </a:path>
                  <a:path w="1062354" h="862964">
                    <a:moveTo>
                      <a:pt x="662051" y="311023"/>
                    </a:moveTo>
                    <a:lnTo>
                      <a:pt x="615950" y="348488"/>
                    </a:lnTo>
                    <a:lnTo>
                      <a:pt x="628395" y="363855"/>
                    </a:lnTo>
                    <a:lnTo>
                      <a:pt x="674496" y="326390"/>
                    </a:lnTo>
                    <a:lnTo>
                      <a:pt x="662051" y="311023"/>
                    </a:lnTo>
                    <a:close/>
                  </a:path>
                  <a:path w="1062354" h="862964">
                    <a:moveTo>
                      <a:pt x="723645" y="261112"/>
                    </a:moveTo>
                    <a:lnTo>
                      <a:pt x="677544" y="298577"/>
                    </a:lnTo>
                    <a:lnTo>
                      <a:pt x="689990" y="313944"/>
                    </a:lnTo>
                    <a:lnTo>
                      <a:pt x="736091" y="276606"/>
                    </a:lnTo>
                    <a:lnTo>
                      <a:pt x="723645" y="261112"/>
                    </a:lnTo>
                    <a:close/>
                  </a:path>
                  <a:path w="1062354" h="862964">
                    <a:moveTo>
                      <a:pt x="785240" y="211328"/>
                    </a:moveTo>
                    <a:lnTo>
                      <a:pt x="739013" y="248666"/>
                    </a:lnTo>
                    <a:lnTo>
                      <a:pt x="751585" y="264160"/>
                    </a:lnTo>
                    <a:lnTo>
                      <a:pt x="797686" y="226695"/>
                    </a:lnTo>
                    <a:lnTo>
                      <a:pt x="785240" y="211328"/>
                    </a:lnTo>
                    <a:close/>
                  </a:path>
                  <a:path w="1062354" h="862964">
                    <a:moveTo>
                      <a:pt x="846835" y="161417"/>
                    </a:moveTo>
                    <a:lnTo>
                      <a:pt x="800607" y="198882"/>
                    </a:lnTo>
                    <a:lnTo>
                      <a:pt x="813180" y="214249"/>
                    </a:lnTo>
                    <a:lnTo>
                      <a:pt x="859281" y="176784"/>
                    </a:lnTo>
                    <a:lnTo>
                      <a:pt x="846835" y="161417"/>
                    </a:lnTo>
                    <a:close/>
                  </a:path>
                  <a:path w="1062354" h="862964">
                    <a:moveTo>
                      <a:pt x="908430" y="111506"/>
                    </a:moveTo>
                    <a:lnTo>
                      <a:pt x="862202" y="148971"/>
                    </a:lnTo>
                    <a:lnTo>
                      <a:pt x="874776" y="164338"/>
                    </a:lnTo>
                    <a:lnTo>
                      <a:pt x="920876" y="127000"/>
                    </a:lnTo>
                    <a:lnTo>
                      <a:pt x="908430" y="111506"/>
                    </a:lnTo>
                    <a:close/>
                  </a:path>
                  <a:path w="1062354" h="862964">
                    <a:moveTo>
                      <a:pt x="970026" y="61722"/>
                    </a:moveTo>
                    <a:lnTo>
                      <a:pt x="923797" y="99060"/>
                    </a:lnTo>
                    <a:lnTo>
                      <a:pt x="936370" y="114554"/>
                    </a:lnTo>
                    <a:lnTo>
                      <a:pt x="982471" y="77089"/>
                    </a:lnTo>
                    <a:lnTo>
                      <a:pt x="970026" y="61722"/>
                    </a:lnTo>
                    <a:close/>
                  </a:path>
                  <a:path w="1062354" h="862964">
                    <a:moveTo>
                      <a:pt x="1047296" y="32258"/>
                    </a:moveTo>
                    <a:lnTo>
                      <a:pt x="1006347" y="32258"/>
                    </a:lnTo>
                    <a:lnTo>
                      <a:pt x="1018793" y="47625"/>
                    </a:lnTo>
                    <a:lnTo>
                      <a:pt x="1008935" y="55631"/>
                    </a:lnTo>
                    <a:lnTo>
                      <a:pt x="1026667" y="77597"/>
                    </a:lnTo>
                    <a:lnTo>
                      <a:pt x="1047296" y="32258"/>
                    </a:lnTo>
                    <a:close/>
                  </a:path>
                  <a:path w="1062354" h="862964">
                    <a:moveTo>
                      <a:pt x="996513" y="40244"/>
                    </a:moveTo>
                    <a:lnTo>
                      <a:pt x="985392" y="49276"/>
                    </a:lnTo>
                    <a:lnTo>
                      <a:pt x="997838" y="64643"/>
                    </a:lnTo>
                    <a:lnTo>
                      <a:pt x="1008935" y="55631"/>
                    </a:lnTo>
                    <a:lnTo>
                      <a:pt x="996513" y="40244"/>
                    </a:lnTo>
                    <a:close/>
                  </a:path>
                  <a:path w="1062354" h="862964">
                    <a:moveTo>
                      <a:pt x="1006347" y="32258"/>
                    </a:moveTo>
                    <a:lnTo>
                      <a:pt x="996513" y="40244"/>
                    </a:lnTo>
                    <a:lnTo>
                      <a:pt x="1008935" y="55631"/>
                    </a:lnTo>
                    <a:lnTo>
                      <a:pt x="1018793" y="47625"/>
                    </a:lnTo>
                    <a:lnTo>
                      <a:pt x="1006347" y="32258"/>
                    </a:lnTo>
                    <a:close/>
                  </a:path>
                  <a:path w="1062354" h="862964">
                    <a:moveTo>
                      <a:pt x="1061973" y="0"/>
                    </a:moveTo>
                    <a:lnTo>
                      <a:pt x="978788" y="18288"/>
                    </a:lnTo>
                    <a:lnTo>
                      <a:pt x="996513" y="40244"/>
                    </a:lnTo>
                    <a:lnTo>
                      <a:pt x="1006347" y="32258"/>
                    </a:lnTo>
                    <a:lnTo>
                      <a:pt x="1047296" y="32258"/>
                    </a:lnTo>
                    <a:lnTo>
                      <a:pt x="1061973" y="0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110">
                <a:extLst>
                  <a:ext uri="{FF2B5EF4-FFF2-40B4-BE49-F238E27FC236}">
                    <a16:creationId xmlns:a16="http://schemas.microsoft.com/office/drawing/2014/main" id="{8068E2A1-09AD-434A-8D7B-96F8359AAA68}"/>
                  </a:ext>
                </a:extLst>
              </p:cNvPr>
              <p:cNvSpPr/>
              <p:nvPr/>
            </p:nvSpPr>
            <p:spPr>
              <a:xfrm>
                <a:off x="3873246" y="5541771"/>
                <a:ext cx="1066800" cy="824230"/>
              </a:xfrm>
              <a:custGeom>
                <a:avLst/>
                <a:gdLst/>
                <a:ahLst/>
                <a:cxnLst/>
                <a:rect l="l" t="t" r="r" b="b"/>
                <a:pathLst>
                  <a:path w="1066800" h="824229">
                    <a:moveTo>
                      <a:pt x="12191" y="0"/>
                    </a:moveTo>
                    <a:lnTo>
                      <a:pt x="0" y="15747"/>
                    </a:lnTo>
                    <a:lnTo>
                      <a:pt x="47116" y="51968"/>
                    </a:lnTo>
                    <a:lnTo>
                      <a:pt x="59181" y="36321"/>
                    </a:lnTo>
                    <a:lnTo>
                      <a:pt x="12191" y="0"/>
                    </a:lnTo>
                    <a:close/>
                  </a:path>
                  <a:path w="1066800" h="824229">
                    <a:moveTo>
                      <a:pt x="74929" y="48361"/>
                    </a:moveTo>
                    <a:lnTo>
                      <a:pt x="62864" y="64058"/>
                    </a:lnTo>
                    <a:lnTo>
                      <a:pt x="109981" y="100317"/>
                    </a:lnTo>
                    <a:lnTo>
                      <a:pt x="122046" y="84607"/>
                    </a:lnTo>
                    <a:lnTo>
                      <a:pt x="74929" y="48361"/>
                    </a:lnTo>
                    <a:close/>
                  </a:path>
                  <a:path w="1066800" h="824229">
                    <a:moveTo>
                      <a:pt x="137794" y="96697"/>
                    </a:moveTo>
                    <a:lnTo>
                      <a:pt x="125602" y="112394"/>
                    </a:lnTo>
                    <a:lnTo>
                      <a:pt x="172719" y="148653"/>
                    </a:lnTo>
                    <a:lnTo>
                      <a:pt x="184784" y="132943"/>
                    </a:lnTo>
                    <a:lnTo>
                      <a:pt x="137794" y="96697"/>
                    </a:lnTo>
                    <a:close/>
                  </a:path>
                  <a:path w="1066800" h="824229">
                    <a:moveTo>
                      <a:pt x="200532" y="145033"/>
                    </a:moveTo>
                    <a:lnTo>
                      <a:pt x="188467" y="160731"/>
                    </a:lnTo>
                    <a:lnTo>
                      <a:pt x="235584" y="196989"/>
                    </a:lnTo>
                    <a:lnTo>
                      <a:pt x="247650" y="181279"/>
                    </a:lnTo>
                    <a:lnTo>
                      <a:pt x="200532" y="145033"/>
                    </a:lnTo>
                    <a:close/>
                  </a:path>
                  <a:path w="1066800" h="824229">
                    <a:moveTo>
                      <a:pt x="263398" y="193370"/>
                    </a:moveTo>
                    <a:lnTo>
                      <a:pt x="251205" y="209067"/>
                    </a:lnTo>
                    <a:lnTo>
                      <a:pt x="298323" y="245325"/>
                    </a:lnTo>
                    <a:lnTo>
                      <a:pt x="310388" y="229628"/>
                    </a:lnTo>
                    <a:lnTo>
                      <a:pt x="263398" y="193370"/>
                    </a:lnTo>
                    <a:close/>
                  </a:path>
                  <a:path w="1066800" h="824229">
                    <a:moveTo>
                      <a:pt x="326136" y="241706"/>
                    </a:moveTo>
                    <a:lnTo>
                      <a:pt x="314070" y="257403"/>
                    </a:lnTo>
                    <a:lnTo>
                      <a:pt x="361188" y="293662"/>
                    </a:lnTo>
                    <a:lnTo>
                      <a:pt x="373252" y="277964"/>
                    </a:lnTo>
                    <a:lnTo>
                      <a:pt x="326136" y="241706"/>
                    </a:lnTo>
                    <a:close/>
                  </a:path>
                  <a:path w="1066800" h="824229">
                    <a:moveTo>
                      <a:pt x="388874" y="290042"/>
                    </a:moveTo>
                    <a:lnTo>
                      <a:pt x="376808" y="305739"/>
                    </a:lnTo>
                    <a:lnTo>
                      <a:pt x="423925" y="341998"/>
                    </a:lnTo>
                    <a:lnTo>
                      <a:pt x="435990" y="326301"/>
                    </a:lnTo>
                    <a:lnTo>
                      <a:pt x="388874" y="290042"/>
                    </a:lnTo>
                    <a:close/>
                  </a:path>
                  <a:path w="1066800" h="824229">
                    <a:moveTo>
                      <a:pt x="451738" y="338378"/>
                    </a:moveTo>
                    <a:lnTo>
                      <a:pt x="439674" y="354075"/>
                    </a:lnTo>
                    <a:lnTo>
                      <a:pt x="486790" y="390334"/>
                    </a:lnTo>
                    <a:lnTo>
                      <a:pt x="498855" y="374637"/>
                    </a:lnTo>
                    <a:lnTo>
                      <a:pt x="451738" y="338378"/>
                    </a:lnTo>
                    <a:close/>
                  </a:path>
                  <a:path w="1066800" h="824229">
                    <a:moveTo>
                      <a:pt x="514476" y="386714"/>
                    </a:moveTo>
                    <a:lnTo>
                      <a:pt x="502412" y="402412"/>
                    </a:lnTo>
                    <a:lnTo>
                      <a:pt x="549528" y="438670"/>
                    </a:lnTo>
                    <a:lnTo>
                      <a:pt x="561593" y="422973"/>
                    </a:lnTo>
                    <a:lnTo>
                      <a:pt x="514476" y="386714"/>
                    </a:lnTo>
                    <a:close/>
                  </a:path>
                  <a:path w="1066800" h="824229">
                    <a:moveTo>
                      <a:pt x="577341" y="435051"/>
                    </a:moveTo>
                    <a:lnTo>
                      <a:pt x="565276" y="450761"/>
                    </a:lnTo>
                    <a:lnTo>
                      <a:pt x="612393" y="487006"/>
                    </a:lnTo>
                    <a:lnTo>
                      <a:pt x="624458" y="471309"/>
                    </a:lnTo>
                    <a:lnTo>
                      <a:pt x="577341" y="435051"/>
                    </a:lnTo>
                    <a:close/>
                  </a:path>
                  <a:path w="1066800" h="824229">
                    <a:moveTo>
                      <a:pt x="640079" y="483387"/>
                    </a:moveTo>
                    <a:lnTo>
                      <a:pt x="628014" y="499097"/>
                    </a:lnTo>
                    <a:lnTo>
                      <a:pt x="675131" y="535343"/>
                    </a:lnTo>
                    <a:lnTo>
                      <a:pt x="687196" y="519645"/>
                    </a:lnTo>
                    <a:lnTo>
                      <a:pt x="640079" y="483387"/>
                    </a:lnTo>
                    <a:close/>
                  </a:path>
                  <a:path w="1066800" h="824229">
                    <a:moveTo>
                      <a:pt x="702944" y="531723"/>
                    </a:moveTo>
                    <a:lnTo>
                      <a:pt x="690879" y="547433"/>
                    </a:lnTo>
                    <a:lnTo>
                      <a:pt x="737996" y="583679"/>
                    </a:lnTo>
                    <a:lnTo>
                      <a:pt x="750062" y="567982"/>
                    </a:lnTo>
                    <a:lnTo>
                      <a:pt x="702944" y="531723"/>
                    </a:lnTo>
                    <a:close/>
                  </a:path>
                  <a:path w="1066800" h="824229">
                    <a:moveTo>
                      <a:pt x="765682" y="580072"/>
                    </a:moveTo>
                    <a:lnTo>
                      <a:pt x="753617" y="595769"/>
                    </a:lnTo>
                    <a:lnTo>
                      <a:pt x="800734" y="632015"/>
                    </a:lnTo>
                    <a:lnTo>
                      <a:pt x="812800" y="616318"/>
                    </a:lnTo>
                    <a:lnTo>
                      <a:pt x="765682" y="580072"/>
                    </a:lnTo>
                    <a:close/>
                  </a:path>
                  <a:path w="1066800" h="824229">
                    <a:moveTo>
                      <a:pt x="828548" y="628408"/>
                    </a:moveTo>
                    <a:lnTo>
                      <a:pt x="816482" y="644105"/>
                    </a:lnTo>
                    <a:lnTo>
                      <a:pt x="863600" y="680351"/>
                    </a:lnTo>
                    <a:lnTo>
                      <a:pt x="875664" y="664654"/>
                    </a:lnTo>
                    <a:lnTo>
                      <a:pt x="828548" y="628408"/>
                    </a:lnTo>
                    <a:close/>
                  </a:path>
                  <a:path w="1066800" h="824229">
                    <a:moveTo>
                      <a:pt x="891286" y="676744"/>
                    </a:moveTo>
                    <a:lnTo>
                      <a:pt x="879220" y="692442"/>
                    </a:lnTo>
                    <a:lnTo>
                      <a:pt x="926338" y="728687"/>
                    </a:lnTo>
                    <a:lnTo>
                      <a:pt x="938402" y="712990"/>
                    </a:lnTo>
                    <a:lnTo>
                      <a:pt x="891286" y="676744"/>
                    </a:lnTo>
                    <a:close/>
                  </a:path>
                  <a:path w="1066800" h="824229">
                    <a:moveTo>
                      <a:pt x="1029462" y="747534"/>
                    </a:moveTo>
                    <a:lnTo>
                      <a:pt x="983106" y="807910"/>
                    </a:lnTo>
                    <a:lnTo>
                      <a:pt x="1066673" y="824204"/>
                    </a:lnTo>
                    <a:lnTo>
                      <a:pt x="1051682" y="793318"/>
                    </a:lnTo>
                    <a:lnTo>
                      <a:pt x="1010284" y="793318"/>
                    </a:lnTo>
                    <a:lnTo>
                      <a:pt x="1004824" y="789114"/>
                    </a:lnTo>
                    <a:lnTo>
                      <a:pt x="1016888" y="773417"/>
                    </a:lnTo>
                    <a:lnTo>
                      <a:pt x="1042023" y="773417"/>
                    </a:lnTo>
                    <a:lnTo>
                      <a:pt x="1029462" y="747534"/>
                    </a:lnTo>
                    <a:close/>
                  </a:path>
                  <a:path w="1066800" h="824229">
                    <a:moveTo>
                      <a:pt x="1016888" y="773417"/>
                    </a:moveTo>
                    <a:lnTo>
                      <a:pt x="1004824" y="789114"/>
                    </a:lnTo>
                    <a:lnTo>
                      <a:pt x="1010284" y="793318"/>
                    </a:lnTo>
                    <a:lnTo>
                      <a:pt x="1022350" y="777620"/>
                    </a:lnTo>
                    <a:lnTo>
                      <a:pt x="1016888" y="773417"/>
                    </a:lnTo>
                    <a:close/>
                  </a:path>
                  <a:path w="1066800" h="824229">
                    <a:moveTo>
                      <a:pt x="1042023" y="773417"/>
                    </a:moveTo>
                    <a:lnTo>
                      <a:pt x="1016888" y="773417"/>
                    </a:lnTo>
                    <a:lnTo>
                      <a:pt x="1022350" y="777620"/>
                    </a:lnTo>
                    <a:lnTo>
                      <a:pt x="1010284" y="793318"/>
                    </a:lnTo>
                    <a:lnTo>
                      <a:pt x="1051682" y="793318"/>
                    </a:lnTo>
                    <a:lnTo>
                      <a:pt x="1042023" y="773417"/>
                    </a:lnTo>
                    <a:close/>
                  </a:path>
                  <a:path w="1066800" h="824229">
                    <a:moveTo>
                      <a:pt x="954151" y="725081"/>
                    </a:moveTo>
                    <a:lnTo>
                      <a:pt x="942086" y="740778"/>
                    </a:lnTo>
                    <a:lnTo>
                      <a:pt x="989202" y="777024"/>
                    </a:lnTo>
                    <a:lnTo>
                      <a:pt x="1001267" y="761326"/>
                    </a:lnTo>
                    <a:lnTo>
                      <a:pt x="954151" y="725081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111">
                <a:extLst>
                  <a:ext uri="{FF2B5EF4-FFF2-40B4-BE49-F238E27FC236}">
                    <a16:creationId xmlns:a16="http://schemas.microsoft.com/office/drawing/2014/main" id="{4171FF17-9202-4A67-AC6A-E880D19759BA}"/>
                  </a:ext>
                </a:extLst>
              </p:cNvPr>
              <p:cNvSpPr/>
              <p:nvPr/>
            </p:nvSpPr>
            <p:spPr>
              <a:xfrm>
                <a:off x="3879215" y="4657852"/>
                <a:ext cx="105600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56004" h="76200">
                    <a:moveTo>
                      <a:pt x="59436" y="44068"/>
                    </a:moveTo>
                    <a:lnTo>
                      <a:pt x="0" y="45085"/>
                    </a:lnTo>
                    <a:lnTo>
                      <a:pt x="254" y="64897"/>
                    </a:lnTo>
                    <a:lnTo>
                      <a:pt x="59689" y="63881"/>
                    </a:lnTo>
                    <a:lnTo>
                      <a:pt x="59436" y="44068"/>
                    </a:lnTo>
                    <a:close/>
                  </a:path>
                  <a:path w="1056004" h="76200">
                    <a:moveTo>
                      <a:pt x="138557" y="42672"/>
                    </a:moveTo>
                    <a:lnTo>
                      <a:pt x="79248" y="43687"/>
                    </a:lnTo>
                    <a:lnTo>
                      <a:pt x="79501" y="63500"/>
                    </a:lnTo>
                    <a:lnTo>
                      <a:pt x="138937" y="62484"/>
                    </a:lnTo>
                    <a:lnTo>
                      <a:pt x="138557" y="42672"/>
                    </a:lnTo>
                    <a:close/>
                  </a:path>
                  <a:path w="1056004" h="76200">
                    <a:moveTo>
                      <a:pt x="217805" y="41275"/>
                    </a:moveTo>
                    <a:lnTo>
                      <a:pt x="158369" y="42291"/>
                    </a:lnTo>
                    <a:lnTo>
                      <a:pt x="158750" y="62103"/>
                    </a:lnTo>
                    <a:lnTo>
                      <a:pt x="218186" y="61087"/>
                    </a:lnTo>
                    <a:lnTo>
                      <a:pt x="217805" y="41275"/>
                    </a:lnTo>
                    <a:close/>
                  </a:path>
                  <a:path w="1056004" h="76200">
                    <a:moveTo>
                      <a:pt x="297052" y="40005"/>
                    </a:moveTo>
                    <a:lnTo>
                      <a:pt x="237617" y="41021"/>
                    </a:lnTo>
                    <a:lnTo>
                      <a:pt x="237998" y="60833"/>
                    </a:lnTo>
                    <a:lnTo>
                      <a:pt x="297434" y="59817"/>
                    </a:lnTo>
                    <a:lnTo>
                      <a:pt x="297052" y="40005"/>
                    </a:lnTo>
                    <a:close/>
                  </a:path>
                  <a:path w="1056004" h="76200">
                    <a:moveTo>
                      <a:pt x="376300" y="38608"/>
                    </a:moveTo>
                    <a:lnTo>
                      <a:pt x="316864" y="39624"/>
                    </a:lnTo>
                    <a:lnTo>
                      <a:pt x="317246" y="59436"/>
                    </a:lnTo>
                    <a:lnTo>
                      <a:pt x="376682" y="58420"/>
                    </a:lnTo>
                    <a:lnTo>
                      <a:pt x="376300" y="38608"/>
                    </a:lnTo>
                    <a:close/>
                  </a:path>
                  <a:path w="1056004" h="76200">
                    <a:moveTo>
                      <a:pt x="455549" y="37211"/>
                    </a:moveTo>
                    <a:lnTo>
                      <a:pt x="396113" y="38227"/>
                    </a:lnTo>
                    <a:lnTo>
                      <a:pt x="396494" y="58039"/>
                    </a:lnTo>
                    <a:lnTo>
                      <a:pt x="455930" y="57023"/>
                    </a:lnTo>
                    <a:lnTo>
                      <a:pt x="455549" y="37211"/>
                    </a:lnTo>
                    <a:close/>
                  </a:path>
                  <a:path w="1056004" h="76200">
                    <a:moveTo>
                      <a:pt x="534797" y="35814"/>
                    </a:moveTo>
                    <a:lnTo>
                      <a:pt x="475361" y="36956"/>
                    </a:lnTo>
                    <a:lnTo>
                      <a:pt x="475742" y="56642"/>
                    </a:lnTo>
                    <a:lnTo>
                      <a:pt x="535177" y="55625"/>
                    </a:lnTo>
                    <a:lnTo>
                      <a:pt x="534797" y="35814"/>
                    </a:lnTo>
                    <a:close/>
                  </a:path>
                  <a:path w="1056004" h="76200">
                    <a:moveTo>
                      <a:pt x="614045" y="34543"/>
                    </a:moveTo>
                    <a:lnTo>
                      <a:pt x="554609" y="35560"/>
                    </a:lnTo>
                    <a:lnTo>
                      <a:pt x="554989" y="55372"/>
                    </a:lnTo>
                    <a:lnTo>
                      <a:pt x="614426" y="54356"/>
                    </a:lnTo>
                    <a:lnTo>
                      <a:pt x="614045" y="34543"/>
                    </a:lnTo>
                    <a:close/>
                  </a:path>
                  <a:path w="1056004" h="76200">
                    <a:moveTo>
                      <a:pt x="693293" y="33147"/>
                    </a:moveTo>
                    <a:lnTo>
                      <a:pt x="633857" y="34162"/>
                    </a:lnTo>
                    <a:lnTo>
                      <a:pt x="634238" y="53975"/>
                    </a:lnTo>
                    <a:lnTo>
                      <a:pt x="693674" y="52959"/>
                    </a:lnTo>
                    <a:lnTo>
                      <a:pt x="693293" y="33147"/>
                    </a:lnTo>
                    <a:close/>
                  </a:path>
                  <a:path w="1056004" h="76200">
                    <a:moveTo>
                      <a:pt x="772540" y="31750"/>
                    </a:moveTo>
                    <a:lnTo>
                      <a:pt x="713105" y="32766"/>
                    </a:lnTo>
                    <a:lnTo>
                      <a:pt x="713359" y="52578"/>
                    </a:lnTo>
                    <a:lnTo>
                      <a:pt x="772795" y="51562"/>
                    </a:lnTo>
                    <a:lnTo>
                      <a:pt x="772540" y="31750"/>
                    </a:lnTo>
                    <a:close/>
                  </a:path>
                  <a:path w="1056004" h="76200">
                    <a:moveTo>
                      <a:pt x="851788" y="30480"/>
                    </a:moveTo>
                    <a:lnTo>
                      <a:pt x="792352" y="31496"/>
                    </a:lnTo>
                    <a:lnTo>
                      <a:pt x="792607" y="51308"/>
                    </a:lnTo>
                    <a:lnTo>
                      <a:pt x="852043" y="50292"/>
                    </a:lnTo>
                    <a:lnTo>
                      <a:pt x="851788" y="30480"/>
                    </a:lnTo>
                    <a:close/>
                  </a:path>
                  <a:path w="1056004" h="76200">
                    <a:moveTo>
                      <a:pt x="931037" y="29083"/>
                    </a:moveTo>
                    <a:lnTo>
                      <a:pt x="871601" y="30099"/>
                    </a:lnTo>
                    <a:lnTo>
                      <a:pt x="871855" y="49911"/>
                    </a:lnTo>
                    <a:lnTo>
                      <a:pt x="931290" y="48895"/>
                    </a:lnTo>
                    <a:lnTo>
                      <a:pt x="931037" y="29083"/>
                    </a:lnTo>
                    <a:close/>
                  </a:path>
                  <a:path w="1056004" h="76200">
                    <a:moveTo>
                      <a:pt x="1037596" y="28067"/>
                    </a:moveTo>
                    <a:lnTo>
                      <a:pt x="992251" y="28067"/>
                    </a:lnTo>
                    <a:lnTo>
                      <a:pt x="992505" y="47879"/>
                    </a:lnTo>
                    <a:lnTo>
                      <a:pt x="979844" y="48073"/>
                    </a:lnTo>
                    <a:lnTo>
                      <a:pt x="980313" y="76200"/>
                    </a:lnTo>
                    <a:lnTo>
                      <a:pt x="1055877" y="36830"/>
                    </a:lnTo>
                    <a:lnTo>
                      <a:pt x="1037596" y="28067"/>
                    </a:lnTo>
                    <a:close/>
                  </a:path>
                  <a:path w="1056004" h="76200">
                    <a:moveTo>
                      <a:pt x="979514" y="28262"/>
                    </a:moveTo>
                    <a:lnTo>
                      <a:pt x="950849" y="28702"/>
                    </a:lnTo>
                    <a:lnTo>
                      <a:pt x="951102" y="48514"/>
                    </a:lnTo>
                    <a:lnTo>
                      <a:pt x="979844" y="48073"/>
                    </a:lnTo>
                    <a:lnTo>
                      <a:pt x="979514" y="28262"/>
                    </a:lnTo>
                    <a:close/>
                  </a:path>
                  <a:path w="1056004" h="76200">
                    <a:moveTo>
                      <a:pt x="992251" y="28067"/>
                    </a:moveTo>
                    <a:lnTo>
                      <a:pt x="979514" y="28262"/>
                    </a:lnTo>
                    <a:lnTo>
                      <a:pt x="979844" y="48073"/>
                    </a:lnTo>
                    <a:lnTo>
                      <a:pt x="992505" y="47879"/>
                    </a:lnTo>
                    <a:lnTo>
                      <a:pt x="992251" y="28067"/>
                    </a:lnTo>
                    <a:close/>
                  </a:path>
                  <a:path w="1056004" h="76200">
                    <a:moveTo>
                      <a:pt x="979043" y="0"/>
                    </a:moveTo>
                    <a:lnTo>
                      <a:pt x="979514" y="28262"/>
                    </a:lnTo>
                    <a:lnTo>
                      <a:pt x="992251" y="28067"/>
                    </a:lnTo>
                    <a:lnTo>
                      <a:pt x="1037596" y="28067"/>
                    </a:lnTo>
                    <a:lnTo>
                      <a:pt x="979043" y="0"/>
                    </a:lnTo>
                    <a:close/>
                  </a:path>
                </a:pathLst>
              </a:custGeom>
              <a:solidFill>
                <a:srgbClr val="C55A1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113">
                <a:extLst>
                  <a:ext uri="{FF2B5EF4-FFF2-40B4-BE49-F238E27FC236}">
                    <a16:creationId xmlns:a16="http://schemas.microsoft.com/office/drawing/2014/main" id="{0F43ABB3-44DE-4978-BE68-57F159040A40}"/>
                  </a:ext>
                </a:extLst>
              </p:cNvPr>
              <p:cNvSpPr/>
              <p:nvPr/>
            </p:nvSpPr>
            <p:spPr>
              <a:xfrm>
                <a:off x="6909816" y="5484876"/>
                <a:ext cx="158496" cy="15849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2" name="object 114">
                <a:extLst>
                  <a:ext uri="{FF2B5EF4-FFF2-40B4-BE49-F238E27FC236}">
                    <a16:creationId xmlns:a16="http://schemas.microsoft.com/office/drawing/2014/main" id="{F840BD9C-7E5B-4689-8514-33FB4BE3C561}"/>
                  </a:ext>
                </a:extLst>
              </p:cNvPr>
              <p:cNvSpPr/>
              <p:nvPr/>
            </p:nvSpPr>
            <p:spPr>
              <a:xfrm>
                <a:off x="6107429" y="5558790"/>
                <a:ext cx="829944" cy="0"/>
              </a:xfrm>
              <a:custGeom>
                <a:avLst/>
                <a:gdLst/>
                <a:ahLst/>
                <a:cxnLst/>
                <a:rect l="l" t="t" r="r" b="b"/>
                <a:pathLst>
                  <a:path w="829945">
                    <a:moveTo>
                      <a:pt x="0" y="0"/>
                    </a:moveTo>
                    <a:lnTo>
                      <a:pt x="829564" y="0"/>
                    </a:lnTo>
                  </a:path>
                </a:pathLst>
              </a:custGeom>
              <a:ln w="19812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116">
                <a:extLst>
                  <a:ext uri="{FF2B5EF4-FFF2-40B4-BE49-F238E27FC236}">
                    <a16:creationId xmlns:a16="http://schemas.microsoft.com/office/drawing/2014/main" id="{4B5BA60C-2EAE-4B9C-8B92-63F98AE80618}"/>
                  </a:ext>
                </a:extLst>
              </p:cNvPr>
              <p:cNvSpPr/>
              <p:nvPr/>
            </p:nvSpPr>
            <p:spPr>
              <a:xfrm>
                <a:off x="6069329" y="6381750"/>
                <a:ext cx="829944" cy="0"/>
              </a:xfrm>
              <a:custGeom>
                <a:avLst/>
                <a:gdLst/>
                <a:ahLst/>
                <a:cxnLst/>
                <a:rect l="l" t="t" r="r" b="b"/>
                <a:pathLst>
                  <a:path w="829945">
                    <a:moveTo>
                      <a:pt x="0" y="0"/>
                    </a:moveTo>
                    <a:lnTo>
                      <a:pt x="829564" y="0"/>
                    </a:lnTo>
                  </a:path>
                </a:pathLst>
              </a:custGeom>
              <a:ln w="19812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117">
                <a:extLst>
                  <a:ext uri="{FF2B5EF4-FFF2-40B4-BE49-F238E27FC236}">
                    <a16:creationId xmlns:a16="http://schemas.microsoft.com/office/drawing/2014/main" id="{6DCE6B8C-7FCB-4FCD-905B-EF38B4B97782}"/>
                  </a:ext>
                </a:extLst>
              </p:cNvPr>
              <p:cNvSpPr/>
              <p:nvPr/>
            </p:nvSpPr>
            <p:spPr>
              <a:xfrm>
                <a:off x="6905243" y="4657344"/>
                <a:ext cx="158496" cy="15849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118">
                <a:extLst>
                  <a:ext uri="{FF2B5EF4-FFF2-40B4-BE49-F238E27FC236}">
                    <a16:creationId xmlns:a16="http://schemas.microsoft.com/office/drawing/2014/main" id="{5F5C7B4D-6F95-40C2-997C-3AC8A644A55A}"/>
                  </a:ext>
                </a:extLst>
              </p:cNvPr>
              <p:cNvSpPr/>
              <p:nvPr/>
            </p:nvSpPr>
            <p:spPr>
              <a:xfrm>
                <a:off x="6101334" y="4729734"/>
                <a:ext cx="829944" cy="0"/>
              </a:xfrm>
              <a:custGeom>
                <a:avLst/>
                <a:gdLst/>
                <a:ahLst/>
                <a:cxnLst/>
                <a:rect l="l" t="t" r="r" b="b"/>
                <a:pathLst>
                  <a:path w="829945">
                    <a:moveTo>
                      <a:pt x="0" y="0"/>
                    </a:moveTo>
                    <a:lnTo>
                      <a:pt x="829563" y="0"/>
                    </a:lnTo>
                  </a:path>
                </a:pathLst>
              </a:custGeom>
              <a:ln w="19812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6" name="object 119">
                <a:extLst>
                  <a:ext uri="{FF2B5EF4-FFF2-40B4-BE49-F238E27FC236}">
                    <a16:creationId xmlns:a16="http://schemas.microsoft.com/office/drawing/2014/main" id="{31590C86-392F-4298-9F1B-FC2F2A07898A}"/>
                  </a:ext>
                </a:extLst>
              </p:cNvPr>
              <p:cNvSpPr/>
              <p:nvPr/>
            </p:nvSpPr>
            <p:spPr>
              <a:xfrm>
                <a:off x="2223516" y="3944061"/>
                <a:ext cx="681685" cy="292912"/>
              </a:xfrm>
              <a:prstGeom prst="rect">
                <a:avLst/>
              </a:prstGeom>
              <a:blipFill>
                <a:blip r:embed="rId7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120">
                <a:extLst>
                  <a:ext uri="{FF2B5EF4-FFF2-40B4-BE49-F238E27FC236}">
                    <a16:creationId xmlns:a16="http://schemas.microsoft.com/office/drawing/2014/main" id="{CBBB0866-6652-40B0-A053-BB60F2437158}"/>
                  </a:ext>
                </a:extLst>
              </p:cNvPr>
              <p:cNvSpPr/>
              <p:nvPr/>
            </p:nvSpPr>
            <p:spPr>
              <a:xfrm>
                <a:off x="2734310" y="3944061"/>
                <a:ext cx="681227" cy="292912"/>
              </a:xfrm>
              <a:prstGeom prst="rect">
                <a:avLst/>
              </a:prstGeom>
              <a:blipFill>
                <a:blip r:embed="rId7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121">
                <a:extLst>
                  <a:ext uri="{FF2B5EF4-FFF2-40B4-BE49-F238E27FC236}">
                    <a16:creationId xmlns:a16="http://schemas.microsoft.com/office/drawing/2014/main" id="{577C8D6C-5225-4FCA-A919-86938135EAF1}"/>
                  </a:ext>
                </a:extLst>
              </p:cNvPr>
              <p:cNvSpPr/>
              <p:nvPr/>
            </p:nvSpPr>
            <p:spPr>
              <a:xfrm>
                <a:off x="5050790" y="3944061"/>
                <a:ext cx="681227" cy="292912"/>
              </a:xfrm>
              <a:prstGeom prst="rect">
                <a:avLst/>
              </a:prstGeom>
              <a:blipFill>
                <a:blip r:embed="rId8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9" name="object 122">
                <a:extLst>
                  <a:ext uri="{FF2B5EF4-FFF2-40B4-BE49-F238E27FC236}">
                    <a16:creationId xmlns:a16="http://schemas.microsoft.com/office/drawing/2014/main" id="{EEA17688-CAC1-4B90-8125-85CDC1F34FE1}"/>
                  </a:ext>
                </a:extLst>
              </p:cNvPr>
              <p:cNvSpPr/>
              <p:nvPr/>
            </p:nvSpPr>
            <p:spPr>
              <a:xfrm>
                <a:off x="5561329" y="3944061"/>
                <a:ext cx="681227" cy="292912"/>
              </a:xfrm>
              <a:prstGeom prst="rect">
                <a:avLst/>
              </a:prstGeom>
              <a:blipFill>
                <a:blip r:embed="rId8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0" name="object 123">
                <a:extLst>
                  <a:ext uri="{FF2B5EF4-FFF2-40B4-BE49-F238E27FC236}">
                    <a16:creationId xmlns:a16="http://schemas.microsoft.com/office/drawing/2014/main" id="{D7AA3880-BDB4-4786-9133-0BF0D5BB3F72}"/>
                  </a:ext>
                </a:extLst>
              </p:cNvPr>
              <p:cNvSpPr/>
              <p:nvPr/>
            </p:nvSpPr>
            <p:spPr>
              <a:xfrm>
                <a:off x="8361298" y="3962730"/>
                <a:ext cx="908303" cy="292912"/>
              </a:xfrm>
              <a:prstGeom prst="rect">
                <a:avLst/>
              </a:prstGeom>
              <a:blipFill>
                <a:blip r:embed="rId8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1" name="object 124">
                <a:extLst>
                  <a:ext uri="{FF2B5EF4-FFF2-40B4-BE49-F238E27FC236}">
                    <a16:creationId xmlns:a16="http://schemas.microsoft.com/office/drawing/2014/main" id="{17B13394-9964-48A5-A87E-20EAF5F9318D}"/>
                  </a:ext>
                </a:extLst>
              </p:cNvPr>
              <p:cNvSpPr/>
              <p:nvPr/>
            </p:nvSpPr>
            <p:spPr>
              <a:xfrm>
                <a:off x="9098915" y="3962730"/>
                <a:ext cx="681685" cy="292912"/>
              </a:xfrm>
              <a:prstGeom prst="rect">
                <a:avLst/>
              </a:prstGeom>
              <a:blipFill>
                <a:blip r:embed="rId8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6E635F0-6FF3-4166-8B66-D1F91931E1F0}"/>
              </a:ext>
            </a:extLst>
          </p:cNvPr>
          <p:cNvGrpSpPr/>
          <p:nvPr/>
        </p:nvGrpSpPr>
        <p:grpSpPr>
          <a:xfrm>
            <a:off x="5505904" y="451128"/>
            <a:ext cx="2647644" cy="350824"/>
            <a:chOff x="4286377" y="322529"/>
            <a:chExt cx="2647644" cy="350824"/>
          </a:xfrm>
        </p:grpSpPr>
        <p:sp>
          <p:nvSpPr>
            <p:cNvPr id="129" name="object 44">
              <a:extLst>
                <a:ext uri="{FF2B5EF4-FFF2-40B4-BE49-F238E27FC236}">
                  <a16:creationId xmlns:a16="http://schemas.microsoft.com/office/drawing/2014/main" id="{3472AD43-9BD4-413F-974A-50040D23D653}"/>
                </a:ext>
              </a:extLst>
            </p:cNvPr>
            <p:cNvSpPr/>
            <p:nvPr/>
          </p:nvSpPr>
          <p:spPr>
            <a:xfrm>
              <a:off x="4286377" y="322529"/>
              <a:ext cx="406908" cy="35082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5">
              <a:extLst>
                <a:ext uri="{FF2B5EF4-FFF2-40B4-BE49-F238E27FC236}">
                  <a16:creationId xmlns:a16="http://schemas.microsoft.com/office/drawing/2014/main" id="{5FE744E2-B4C8-47EA-9CB5-36BAA727409D}"/>
                </a:ext>
              </a:extLst>
            </p:cNvPr>
            <p:cNvSpPr/>
            <p:nvPr/>
          </p:nvSpPr>
          <p:spPr>
            <a:xfrm>
              <a:off x="4557648" y="322529"/>
              <a:ext cx="542544" cy="35082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6">
              <a:extLst>
                <a:ext uri="{FF2B5EF4-FFF2-40B4-BE49-F238E27FC236}">
                  <a16:creationId xmlns:a16="http://schemas.microsoft.com/office/drawing/2014/main" id="{48A98E97-A1C0-4FC3-B723-1AA0AC30BEFE}"/>
                </a:ext>
              </a:extLst>
            </p:cNvPr>
            <p:cNvSpPr/>
            <p:nvPr/>
          </p:nvSpPr>
          <p:spPr>
            <a:xfrm>
              <a:off x="4897501" y="322529"/>
              <a:ext cx="813815" cy="350824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7">
              <a:extLst>
                <a:ext uri="{FF2B5EF4-FFF2-40B4-BE49-F238E27FC236}">
                  <a16:creationId xmlns:a16="http://schemas.microsoft.com/office/drawing/2014/main" id="{010FAD76-BB83-4CDD-BF08-9926AA21D5BC}"/>
                </a:ext>
              </a:extLst>
            </p:cNvPr>
            <p:cNvSpPr/>
            <p:nvPr/>
          </p:nvSpPr>
          <p:spPr>
            <a:xfrm>
              <a:off x="5508625" y="322529"/>
              <a:ext cx="813815" cy="35082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8">
              <a:extLst>
                <a:ext uri="{FF2B5EF4-FFF2-40B4-BE49-F238E27FC236}">
                  <a16:creationId xmlns:a16="http://schemas.microsoft.com/office/drawing/2014/main" id="{77A0FA04-F11E-44A0-93FA-4FC0F77632CB}"/>
                </a:ext>
              </a:extLst>
            </p:cNvPr>
            <p:cNvSpPr/>
            <p:nvPr/>
          </p:nvSpPr>
          <p:spPr>
            <a:xfrm>
              <a:off x="6119748" y="322529"/>
              <a:ext cx="814273" cy="350824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975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접근방법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B30F3B-D379-44CF-8B02-FC1E2FBF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129886"/>
            <a:ext cx="11527416" cy="503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1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접근방법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C79822-9028-4C91-8A39-6787DB16327E}"/>
              </a:ext>
            </a:extLst>
          </p:cNvPr>
          <p:cNvGrpSpPr/>
          <p:nvPr/>
        </p:nvGrpSpPr>
        <p:grpSpPr>
          <a:xfrm>
            <a:off x="375053" y="1129886"/>
            <a:ext cx="10257777" cy="5162590"/>
            <a:chOff x="398500" y="945133"/>
            <a:chExt cx="11184788" cy="5696458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4698384-5A94-4069-80B7-1811F0165CC6}"/>
                </a:ext>
              </a:extLst>
            </p:cNvPr>
            <p:cNvGrpSpPr/>
            <p:nvPr/>
          </p:nvGrpSpPr>
          <p:grpSpPr>
            <a:xfrm>
              <a:off x="398500" y="945133"/>
              <a:ext cx="8651265" cy="5696458"/>
              <a:chOff x="398500" y="945133"/>
              <a:chExt cx="8651265" cy="5696458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118A4A3E-416C-4C2A-9E93-2BD428856503}"/>
                  </a:ext>
                </a:extLst>
              </p:cNvPr>
              <p:cNvGrpSpPr/>
              <p:nvPr/>
            </p:nvGrpSpPr>
            <p:grpSpPr>
              <a:xfrm>
                <a:off x="398500" y="945133"/>
                <a:ext cx="2273960" cy="292608"/>
                <a:chOff x="398500" y="945133"/>
                <a:chExt cx="2273960" cy="292608"/>
              </a:xfrm>
            </p:grpSpPr>
            <p:sp>
              <p:nvSpPr>
                <p:cNvPr id="98" name="object 3">
                  <a:extLst>
                    <a:ext uri="{FF2B5EF4-FFF2-40B4-BE49-F238E27FC236}">
                      <a16:creationId xmlns:a16="http://schemas.microsoft.com/office/drawing/2014/main" id="{2390D22A-5298-4E86-9771-BDB38D28ABFF}"/>
                    </a:ext>
                  </a:extLst>
                </p:cNvPr>
                <p:cNvSpPr/>
                <p:nvPr/>
              </p:nvSpPr>
              <p:spPr>
                <a:xfrm>
                  <a:off x="741578" y="945133"/>
                  <a:ext cx="1135380" cy="292608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" name="object 4">
                  <a:extLst>
                    <a:ext uri="{FF2B5EF4-FFF2-40B4-BE49-F238E27FC236}">
                      <a16:creationId xmlns:a16="http://schemas.microsoft.com/office/drawing/2014/main" id="{3BA6E77E-69F3-4EFA-8940-4B91325F0F48}"/>
                    </a:ext>
                  </a:extLst>
                </p:cNvPr>
                <p:cNvSpPr/>
                <p:nvPr/>
              </p:nvSpPr>
              <p:spPr>
                <a:xfrm>
                  <a:off x="398500" y="970788"/>
                  <a:ext cx="88392" cy="21336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" name="object 5">
                  <a:extLst>
                    <a:ext uri="{FF2B5EF4-FFF2-40B4-BE49-F238E27FC236}">
                      <a16:creationId xmlns:a16="http://schemas.microsoft.com/office/drawing/2014/main" id="{1CFBC09C-E3AB-4C49-8498-E4D99363E4E3}"/>
                    </a:ext>
                  </a:extLst>
                </p:cNvPr>
                <p:cNvSpPr/>
                <p:nvPr/>
              </p:nvSpPr>
              <p:spPr>
                <a:xfrm>
                  <a:off x="1706245" y="945133"/>
                  <a:ext cx="454151" cy="292608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" name="object 6">
                  <a:extLst>
                    <a:ext uri="{FF2B5EF4-FFF2-40B4-BE49-F238E27FC236}">
                      <a16:creationId xmlns:a16="http://schemas.microsoft.com/office/drawing/2014/main" id="{87A7F633-981D-4E82-B280-C9B034E0F99B}"/>
                    </a:ext>
                  </a:extLst>
                </p:cNvPr>
                <p:cNvSpPr/>
                <p:nvPr/>
              </p:nvSpPr>
              <p:spPr>
                <a:xfrm>
                  <a:off x="1991232" y="945133"/>
                  <a:ext cx="681228" cy="292608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87" name="object 104">
                <a:extLst>
                  <a:ext uri="{FF2B5EF4-FFF2-40B4-BE49-F238E27FC236}">
                    <a16:creationId xmlns:a16="http://schemas.microsoft.com/office/drawing/2014/main" id="{40A0B42D-2ACC-4D58-B478-3D58C5C5C524}"/>
                  </a:ext>
                </a:extLst>
              </p:cNvPr>
              <p:cNvSpPr/>
              <p:nvPr/>
            </p:nvSpPr>
            <p:spPr>
              <a:xfrm>
                <a:off x="976274" y="6290767"/>
                <a:ext cx="356616" cy="35082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105">
                <a:extLst>
                  <a:ext uri="{FF2B5EF4-FFF2-40B4-BE49-F238E27FC236}">
                    <a16:creationId xmlns:a16="http://schemas.microsoft.com/office/drawing/2014/main" id="{59BFE655-A4A6-43E9-96AB-72CC146EDE12}"/>
                  </a:ext>
                </a:extLst>
              </p:cNvPr>
              <p:cNvSpPr/>
              <p:nvPr/>
            </p:nvSpPr>
            <p:spPr>
              <a:xfrm>
                <a:off x="1262786" y="6333439"/>
                <a:ext cx="908304" cy="29291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106">
                <a:extLst>
                  <a:ext uri="{FF2B5EF4-FFF2-40B4-BE49-F238E27FC236}">
                    <a16:creationId xmlns:a16="http://schemas.microsoft.com/office/drawing/2014/main" id="{14E6A793-AB8B-4307-A7F1-8E7807D48DFC}"/>
                  </a:ext>
                </a:extLst>
              </p:cNvPr>
              <p:cNvSpPr/>
              <p:nvPr/>
            </p:nvSpPr>
            <p:spPr>
              <a:xfrm>
                <a:off x="1943989" y="6333439"/>
                <a:ext cx="1961261" cy="292912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107">
                <a:extLst>
                  <a:ext uri="{FF2B5EF4-FFF2-40B4-BE49-F238E27FC236}">
                    <a16:creationId xmlns:a16="http://schemas.microsoft.com/office/drawing/2014/main" id="{62BCE4DB-DC43-490E-9222-50C76538D60B}"/>
                  </a:ext>
                </a:extLst>
              </p:cNvPr>
              <p:cNvSpPr/>
              <p:nvPr/>
            </p:nvSpPr>
            <p:spPr>
              <a:xfrm>
                <a:off x="3789934" y="6333439"/>
                <a:ext cx="908303" cy="292912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108">
                <a:extLst>
                  <a:ext uri="{FF2B5EF4-FFF2-40B4-BE49-F238E27FC236}">
                    <a16:creationId xmlns:a16="http://schemas.microsoft.com/office/drawing/2014/main" id="{4118755F-1675-407C-BBA2-4F867AAB6B54}"/>
                  </a:ext>
                </a:extLst>
              </p:cNvPr>
              <p:cNvSpPr/>
              <p:nvPr/>
            </p:nvSpPr>
            <p:spPr>
              <a:xfrm>
                <a:off x="4471161" y="6333439"/>
                <a:ext cx="198882" cy="292912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109">
                <a:extLst>
                  <a:ext uri="{FF2B5EF4-FFF2-40B4-BE49-F238E27FC236}">
                    <a16:creationId xmlns:a16="http://schemas.microsoft.com/office/drawing/2014/main" id="{D81D92E2-54FE-4223-A040-71631C5CC9F4}"/>
                  </a:ext>
                </a:extLst>
              </p:cNvPr>
              <p:cNvSpPr/>
              <p:nvPr/>
            </p:nvSpPr>
            <p:spPr>
              <a:xfrm>
                <a:off x="4603750" y="6333439"/>
                <a:ext cx="1362837" cy="292912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110">
                <a:extLst>
                  <a:ext uri="{FF2B5EF4-FFF2-40B4-BE49-F238E27FC236}">
                    <a16:creationId xmlns:a16="http://schemas.microsoft.com/office/drawing/2014/main" id="{2C10153E-C399-49AB-8A45-363CDFE82692}"/>
                  </a:ext>
                </a:extLst>
              </p:cNvPr>
              <p:cNvSpPr/>
              <p:nvPr/>
            </p:nvSpPr>
            <p:spPr>
              <a:xfrm>
                <a:off x="5797296" y="6333439"/>
                <a:ext cx="681227" cy="292912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111">
                <a:extLst>
                  <a:ext uri="{FF2B5EF4-FFF2-40B4-BE49-F238E27FC236}">
                    <a16:creationId xmlns:a16="http://schemas.microsoft.com/office/drawing/2014/main" id="{7E33A1C1-9E9C-4D10-8353-C6AB7BAF2072}"/>
                  </a:ext>
                </a:extLst>
              </p:cNvPr>
              <p:cNvSpPr/>
              <p:nvPr/>
            </p:nvSpPr>
            <p:spPr>
              <a:xfrm>
                <a:off x="6251447" y="6333439"/>
                <a:ext cx="198882" cy="292912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112">
                <a:extLst>
                  <a:ext uri="{FF2B5EF4-FFF2-40B4-BE49-F238E27FC236}">
                    <a16:creationId xmlns:a16="http://schemas.microsoft.com/office/drawing/2014/main" id="{BF92AA7D-BF3B-4863-B9B6-9D1FECC0ADAD}"/>
                  </a:ext>
                </a:extLst>
              </p:cNvPr>
              <p:cNvSpPr/>
              <p:nvPr/>
            </p:nvSpPr>
            <p:spPr>
              <a:xfrm>
                <a:off x="6384035" y="6333439"/>
                <a:ext cx="1135761" cy="29291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113">
                <a:extLst>
                  <a:ext uri="{FF2B5EF4-FFF2-40B4-BE49-F238E27FC236}">
                    <a16:creationId xmlns:a16="http://schemas.microsoft.com/office/drawing/2014/main" id="{89A2B6E0-F261-4769-B458-A9F497C761D1}"/>
                  </a:ext>
                </a:extLst>
              </p:cNvPr>
              <p:cNvSpPr/>
              <p:nvPr/>
            </p:nvSpPr>
            <p:spPr>
              <a:xfrm>
                <a:off x="7292593" y="6333439"/>
                <a:ext cx="1421511" cy="292912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114">
                <a:extLst>
                  <a:ext uri="{FF2B5EF4-FFF2-40B4-BE49-F238E27FC236}">
                    <a16:creationId xmlns:a16="http://schemas.microsoft.com/office/drawing/2014/main" id="{6CD5676D-7964-4227-BB5F-330334AE4327}"/>
                  </a:ext>
                </a:extLst>
              </p:cNvPr>
              <p:cNvSpPr/>
              <p:nvPr/>
            </p:nvSpPr>
            <p:spPr>
              <a:xfrm>
                <a:off x="8595614" y="6333439"/>
                <a:ext cx="454151" cy="292912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DCDBDBA3-82CD-45AE-B69F-2B7B6D4BAEBD}"/>
                </a:ext>
              </a:extLst>
            </p:cNvPr>
            <p:cNvGrpSpPr/>
            <p:nvPr/>
          </p:nvGrpSpPr>
          <p:grpSpPr>
            <a:xfrm>
              <a:off x="745642" y="1379169"/>
              <a:ext cx="10837646" cy="4950688"/>
              <a:chOff x="745642" y="1379169"/>
              <a:chExt cx="10837646" cy="4950688"/>
            </a:xfrm>
          </p:grpSpPr>
          <p:sp>
            <p:nvSpPr>
              <p:cNvPr id="103" name="object 7">
                <a:extLst>
                  <a:ext uri="{FF2B5EF4-FFF2-40B4-BE49-F238E27FC236}">
                    <a16:creationId xmlns:a16="http://schemas.microsoft.com/office/drawing/2014/main" id="{705F60E9-79B5-4E05-B7FA-AFEA4EAAF8A3}"/>
                  </a:ext>
                </a:extLst>
              </p:cNvPr>
              <p:cNvSpPr txBox="1"/>
              <p:nvPr/>
            </p:nvSpPr>
            <p:spPr>
              <a:xfrm>
                <a:off x="745642" y="1380185"/>
                <a:ext cx="177165" cy="2851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104" name="object 8">
                <a:extLst>
                  <a:ext uri="{FF2B5EF4-FFF2-40B4-BE49-F238E27FC236}">
                    <a16:creationId xmlns:a16="http://schemas.microsoft.com/office/drawing/2014/main" id="{9145AFDB-8857-458F-9319-EF82FAB299C5}"/>
                  </a:ext>
                </a:extLst>
              </p:cNvPr>
              <p:cNvSpPr/>
              <p:nvPr/>
            </p:nvSpPr>
            <p:spPr>
              <a:xfrm>
                <a:off x="1009802" y="1379169"/>
                <a:ext cx="681227" cy="292912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9">
                <a:extLst>
                  <a:ext uri="{FF2B5EF4-FFF2-40B4-BE49-F238E27FC236}">
                    <a16:creationId xmlns:a16="http://schemas.microsoft.com/office/drawing/2014/main" id="{C14987B1-32A7-44EA-BAD7-402FB6C55039}"/>
                  </a:ext>
                </a:extLst>
              </p:cNvPr>
              <p:cNvSpPr/>
              <p:nvPr/>
            </p:nvSpPr>
            <p:spPr>
              <a:xfrm>
                <a:off x="1520316" y="1379169"/>
                <a:ext cx="681228" cy="292911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10">
                <a:extLst>
                  <a:ext uri="{FF2B5EF4-FFF2-40B4-BE49-F238E27FC236}">
                    <a16:creationId xmlns:a16="http://schemas.microsoft.com/office/drawing/2014/main" id="{7BA59D3F-F4F3-43E3-9868-22E63E8E8814}"/>
                  </a:ext>
                </a:extLst>
              </p:cNvPr>
              <p:cNvSpPr/>
              <p:nvPr/>
            </p:nvSpPr>
            <p:spPr>
              <a:xfrm>
                <a:off x="976274" y="1718182"/>
                <a:ext cx="356616" cy="350520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11">
                <a:extLst>
                  <a:ext uri="{FF2B5EF4-FFF2-40B4-BE49-F238E27FC236}">
                    <a16:creationId xmlns:a16="http://schemas.microsoft.com/office/drawing/2014/main" id="{04CCDD80-BAAA-4F0D-BADA-EADB4E03EF86}"/>
                  </a:ext>
                </a:extLst>
              </p:cNvPr>
              <p:cNvSpPr/>
              <p:nvPr/>
            </p:nvSpPr>
            <p:spPr>
              <a:xfrm>
                <a:off x="1262786" y="1760854"/>
                <a:ext cx="681228" cy="292608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12">
                <a:extLst>
                  <a:ext uri="{FF2B5EF4-FFF2-40B4-BE49-F238E27FC236}">
                    <a16:creationId xmlns:a16="http://schemas.microsoft.com/office/drawing/2014/main" id="{A1FAC65A-DC65-48D4-B738-1701EFA2AE7A}"/>
                  </a:ext>
                </a:extLst>
              </p:cNvPr>
              <p:cNvSpPr/>
              <p:nvPr/>
            </p:nvSpPr>
            <p:spPr>
              <a:xfrm>
                <a:off x="1716913" y="1760854"/>
                <a:ext cx="1548002" cy="292608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13">
                <a:extLst>
                  <a:ext uri="{FF2B5EF4-FFF2-40B4-BE49-F238E27FC236}">
                    <a16:creationId xmlns:a16="http://schemas.microsoft.com/office/drawing/2014/main" id="{D72B5D09-BD27-4479-B0E6-BFD592B436DF}"/>
                  </a:ext>
                </a:extLst>
              </p:cNvPr>
              <p:cNvSpPr/>
              <p:nvPr/>
            </p:nvSpPr>
            <p:spPr>
              <a:xfrm>
                <a:off x="3154426" y="1760854"/>
                <a:ext cx="908303" cy="29260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14">
                <a:extLst>
                  <a:ext uri="{FF2B5EF4-FFF2-40B4-BE49-F238E27FC236}">
                    <a16:creationId xmlns:a16="http://schemas.microsoft.com/office/drawing/2014/main" id="{1CF1AB65-9D77-4687-834F-EC6893A69757}"/>
                  </a:ext>
                </a:extLst>
              </p:cNvPr>
              <p:cNvSpPr/>
              <p:nvPr/>
            </p:nvSpPr>
            <p:spPr>
              <a:xfrm>
                <a:off x="3892041" y="1760854"/>
                <a:ext cx="1362837" cy="29260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15">
                <a:extLst>
                  <a:ext uri="{FF2B5EF4-FFF2-40B4-BE49-F238E27FC236}">
                    <a16:creationId xmlns:a16="http://schemas.microsoft.com/office/drawing/2014/main" id="{59159B6B-B681-407C-8C6E-358FE829036B}"/>
                  </a:ext>
                </a:extLst>
              </p:cNvPr>
              <p:cNvSpPr/>
              <p:nvPr/>
            </p:nvSpPr>
            <p:spPr>
              <a:xfrm>
                <a:off x="5084064" y="1760854"/>
                <a:ext cx="908303" cy="292608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2" name="object 16">
                <a:extLst>
                  <a:ext uri="{FF2B5EF4-FFF2-40B4-BE49-F238E27FC236}">
                    <a16:creationId xmlns:a16="http://schemas.microsoft.com/office/drawing/2014/main" id="{724BFBB9-C688-4D74-95EB-90ED35157C4C}"/>
                  </a:ext>
                </a:extLst>
              </p:cNvPr>
              <p:cNvSpPr/>
              <p:nvPr/>
            </p:nvSpPr>
            <p:spPr>
              <a:xfrm>
                <a:off x="5823203" y="1760854"/>
                <a:ext cx="908303" cy="292608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17">
                <a:extLst>
                  <a:ext uri="{FF2B5EF4-FFF2-40B4-BE49-F238E27FC236}">
                    <a16:creationId xmlns:a16="http://schemas.microsoft.com/office/drawing/2014/main" id="{ED4306B1-2D36-4A0B-8CB2-FC07854B5634}"/>
                  </a:ext>
                </a:extLst>
              </p:cNvPr>
              <p:cNvSpPr/>
              <p:nvPr/>
            </p:nvSpPr>
            <p:spPr>
              <a:xfrm>
                <a:off x="6560819" y="1760854"/>
                <a:ext cx="681227" cy="292608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18">
                <a:extLst>
                  <a:ext uri="{FF2B5EF4-FFF2-40B4-BE49-F238E27FC236}">
                    <a16:creationId xmlns:a16="http://schemas.microsoft.com/office/drawing/2014/main" id="{3E762291-5BE6-4CAA-9178-69BF3A6A2381}"/>
                  </a:ext>
                </a:extLst>
              </p:cNvPr>
              <p:cNvSpPr/>
              <p:nvPr/>
            </p:nvSpPr>
            <p:spPr>
              <a:xfrm>
                <a:off x="7072883" y="1760854"/>
                <a:ext cx="454761" cy="292608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19">
                <a:extLst>
                  <a:ext uri="{FF2B5EF4-FFF2-40B4-BE49-F238E27FC236}">
                    <a16:creationId xmlns:a16="http://schemas.microsoft.com/office/drawing/2014/main" id="{A45B5321-1BF9-46D1-9CA1-F6FC671D6E50}"/>
                  </a:ext>
                </a:extLst>
              </p:cNvPr>
              <p:cNvSpPr/>
              <p:nvPr/>
            </p:nvSpPr>
            <p:spPr>
              <a:xfrm>
                <a:off x="976274" y="2099182"/>
                <a:ext cx="356616" cy="350520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6" name="object 20">
                <a:extLst>
                  <a:ext uri="{FF2B5EF4-FFF2-40B4-BE49-F238E27FC236}">
                    <a16:creationId xmlns:a16="http://schemas.microsoft.com/office/drawing/2014/main" id="{659BC914-9DA8-421C-A086-DE767A9A7831}"/>
                  </a:ext>
                </a:extLst>
              </p:cNvPr>
              <p:cNvSpPr/>
              <p:nvPr/>
            </p:nvSpPr>
            <p:spPr>
              <a:xfrm>
                <a:off x="1262786" y="2141854"/>
                <a:ext cx="1135380" cy="292608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21">
                <a:extLst>
                  <a:ext uri="{FF2B5EF4-FFF2-40B4-BE49-F238E27FC236}">
                    <a16:creationId xmlns:a16="http://schemas.microsoft.com/office/drawing/2014/main" id="{46484301-CDA2-4B56-BBEE-534B74B9ECEB}"/>
                  </a:ext>
                </a:extLst>
              </p:cNvPr>
              <p:cNvSpPr/>
              <p:nvPr/>
            </p:nvSpPr>
            <p:spPr>
              <a:xfrm>
                <a:off x="2171064" y="2141854"/>
                <a:ext cx="3555746" cy="292608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22">
                <a:extLst>
                  <a:ext uri="{FF2B5EF4-FFF2-40B4-BE49-F238E27FC236}">
                    <a16:creationId xmlns:a16="http://schemas.microsoft.com/office/drawing/2014/main" id="{304F2726-49A8-44C8-AC64-A3E97A12EF72}"/>
                  </a:ext>
                </a:extLst>
              </p:cNvPr>
              <p:cNvSpPr/>
              <p:nvPr/>
            </p:nvSpPr>
            <p:spPr>
              <a:xfrm>
                <a:off x="5666232" y="2141854"/>
                <a:ext cx="908304" cy="29260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9" name="object 23">
                <a:extLst>
                  <a:ext uri="{FF2B5EF4-FFF2-40B4-BE49-F238E27FC236}">
                    <a16:creationId xmlns:a16="http://schemas.microsoft.com/office/drawing/2014/main" id="{8F163B3B-DE6C-465D-B29C-9397393DCDAE}"/>
                  </a:ext>
                </a:extLst>
              </p:cNvPr>
              <p:cNvSpPr/>
              <p:nvPr/>
            </p:nvSpPr>
            <p:spPr>
              <a:xfrm>
                <a:off x="6403847" y="2141854"/>
                <a:ext cx="681227" cy="292608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0" name="object 24">
                <a:extLst>
                  <a:ext uri="{FF2B5EF4-FFF2-40B4-BE49-F238E27FC236}">
                    <a16:creationId xmlns:a16="http://schemas.microsoft.com/office/drawing/2014/main" id="{7C2E7A66-3C4C-4DDD-A388-87E6748F44DA}"/>
                  </a:ext>
                </a:extLst>
              </p:cNvPr>
              <p:cNvSpPr/>
              <p:nvPr/>
            </p:nvSpPr>
            <p:spPr>
              <a:xfrm>
                <a:off x="6915911" y="2141854"/>
                <a:ext cx="681685" cy="292608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1" name="object 25">
                <a:extLst>
                  <a:ext uri="{FF2B5EF4-FFF2-40B4-BE49-F238E27FC236}">
                    <a16:creationId xmlns:a16="http://schemas.microsoft.com/office/drawing/2014/main" id="{1F1DC035-6F8C-4CAC-AC3E-E8D246271176}"/>
                  </a:ext>
                </a:extLst>
              </p:cNvPr>
              <p:cNvSpPr/>
              <p:nvPr/>
            </p:nvSpPr>
            <p:spPr>
              <a:xfrm>
                <a:off x="7426706" y="2141854"/>
                <a:ext cx="908303" cy="292608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2" name="object 26">
                <a:extLst>
                  <a:ext uri="{FF2B5EF4-FFF2-40B4-BE49-F238E27FC236}">
                    <a16:creationId xmlns:a16="http://schemas.microsoft.com/office/drawing/2014/main" id="{94C66A37-D1C8-4F22-84B8-0A43CFB98F0D}"/>
                  </a:ext>
                </a:extLst>
              </p:cNvPr>
              <p:cNvSpPr/>
              <p:nvPr/>
            </p:nvSpPr>
            <p:spPr>
              <a:xfrm>
                <a:off x="8164321" y="2141854"/>
                <a:ext cx="1135379" cy="292608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27">
                <a:extLst>
                  <a:ext uri="{FF2B5EF4-FFF2-40B4-BE49-F238E27FC236}">
                    <a16:creationId xmlns:a16="http://schemas.microsoft.com/office/drawing/2014/main" id="{65179913-8CED-4E82-A0A4-2C1B66AB11C0}"/>
                  </a:ext>
                </a:extLst>
              </p:cNvPr>
              <p:cNvSpPr/>
              <p:nvPr/>
            </p:nvSpPr>
            <p:spPr>
              <a:xfrm>
                <a:off x="9130538" y="2141854"/>
                <a:ext cx="1135761" cy="292608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28">
                <a:extLst>
                  <a:ext uri="{FF2B5EF4-FFF2-40B4-BE49-F238E27FC236}">
                    <a16:creationId xmlns:a16="http://schemas.microsoft.com/office/drawing/2014/main" id="{88200E7E-B613-4CED-9027-E73D816D1B8C}"/>
                  </a:ext>
                </a:extLst>
              </p:cNvPr>
              <p:cNvSpPr/>
              <p:nvPr/>
            </p:nvSpPr>
            <p:spPr>
              <a:xfrm>
                <a:off x="10095610" y="2141854"/>
                <a:ext cx="681227" cy="292608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5" name="object 29">
                <a:extLst>
                  <a:ext uri="{FF2B5EF4-FFF2-40B4-BE49-F238E27FC236}">
                    <a16:creationId xmlns:a16="http://schemas.microsoft.com/office/drawing/2014/main" id="{2DEB3523-C0A7-4F89-8101-F897EE932289}"/>
                  </a:ext>
                </a:extLst>
              </p:cNvPr>
              <p:cNvSpPr txBox="1"/>
              <p:nvPr/>
            </p:nvSpPr>
            <p:spPr>
              <a:xfrm>
                <a:off x="745642" y="2714624"/>
                <a:ext cx="177165" cy="2851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126" name="object 30">
                <a:extLst>
                  <a:ext uri="{FF2B5EF4-FFF2-40B4-BE49-F238E27FC236}">
                    <a16:creationId xmlns:a16="http://schemas.microsoft.com/office/drawing/2014/main" id="{B55FE3A3-4E5B-40A9-BA03-F32DC7C6C4A0}"/>
                  </a:ext>
                </a:extLst>
              </p:cNvPr>
              <p:cNvSpPr/>
              <p:nvPr/>
            </p:nvSpPr>
            <p:spPr>
              <a:xfrm>
                <a:off x="1009802" y="2713608"/>
                <a:ext cx="1135380" cy="292608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7" name="object 31">
                <a:extLst>
                  <a:ext uri="{FF2B5EF4-FFF2-40B4-BE49-F238E27FC236}">
                    <a16:creationId xmlns:a16="http://schemas.microsoft.com/office/drawing/2014/main" id="{8D7C5A15-98BC-4201-B927-64309F9238D5}"/>
                  </a:ext>
                </a:extLst>
              </p:cNvPr>
              <p:cNvSpPr/>
              <p:nvPr/>
            </p:nvSpPr>
            <p:spPr>
              <a:xfrm>
                <a:off x="1974469" y="2713608"/>
                <a:ext cx="454151" cy="292608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8" name="object 32">
                <a:extLst>
                  <a:ext uri="{FF2B5EF4-FFF2-40B4-BE49-F238E27FC236}">
                    <a16:creationId xmlns:a16="http://schemas.microsoft.com/office/drawing/2014/main" id="{7D543C25-96C0-4522-9A8B-B4ABEFD5177E}"/>
                  </a:ext>
                </a:extLst>
              </p:cNvPr>
              <p:cNvSpPr/>
              <p:nvPr/>
            </p:nvSpPr>
            <p:spPr>
              <a:xfrm>
                <a:off x="2259457" y="2713608"/>
                <a:ext cx="1135761" cy="292608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33">
                <a:extLst>
                  <a:ext uri="{FF2B5EF4-FFF2-40B4-BE49-F238E27FC236}">
                    <a16:creationId xmlns:a16="http://schemas.microsoft.com/office/drawing/2014/main" id="{4D50D48E-0749-432C-ABAD-90BA00EC2711}"/>
                  </a:ext>
                </a:extLst>
              </p:cNvPr>
              <p:cNvSpPr/>
              <p:nvPr/>
            </p:nvSpPr>
            <p:spPr>
              <a:xfrm>
                <a:off x="3224529" y="2713608"/>
                <a:ext cx="681228" cy="292608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34">
                <a:extLst>
                  <a:ext uri="{FF2B5EF4-FFF2-40B4-BE49-F238E27FC236}">
                    <a16:creationId xmlns:a16="http://schemas.microsoft.com/office/drawing/2014/main" id="{16C1AEF1-5C0E-465A-856F-DCDFA9769DF1}"/>
                  </a:ext>
                </a:extLst>
              </p:cNvPr>
              <p:cNvSpPr/>
              <p:nvPr/>
            </p:nvSpPr>
            <p:spPr>
              <a:xfrm>
                <a:off x="3736594" y="2713608"/>
                <a:ext cx="681227" cy="292608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1" name="object 35">
                <a:extLst>
                  <a:ext uri="{FF2B5EF4-FFF2-40B4-BE49-F238E27FC236}">
                    <a16:creationId xmlns:a16="http://schemas.microsoft.com/office/drawing/2014/main" id="{198CEBE4-6704-47A5-A35A-81DB11DCB2CF}"/>
                  </a:ext>
                </a:extLst>
              </p:cNvPr>
              <p:cNvSpPr/>
              <p:nvPr/>
            </p:nvSpPr>
            <p:spPr>
              <a:xfrm>
                <a:off x="4247134" y="2713608"/>
                <a:ext cx="681227" cy="292608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2" name="object 36">
                <a:extLst>
                  <a:ext uri="{FF2B5EF4-FFF2-40B4-BE49-F238E27FC236}">
                    <a16:creationId xmlns:a16="http://schemas.microsoft.com/office/drawing/2014/main" id="{47D68A68-ABC5-4068-87F8-F7D2AD8192B7}"/>
                  </a:ext>
                </a:extLst>
              </p:cNvPr>
              <p:cNvSpPr/>
              <p:nvPr/>
            </p:nvSpPr>
            <p:spPr>
              <a:xfrm>
                <a:off x="4757673" y="2713608"/>
                <a:ext cx="454761" cy="292608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3" name="object 37">
                <a:extLst>
                  <a:ext uri="{FF2B5EF4-FFF2-40B4-BE49-F238E27FC236}">
                    <a16:creationId xmlns:a16="http://schemas.microsoft.com/office/drawing/2014/main" id="{9A336F6F-194F-42CF-AC9F-D501566FB204}"/>
                  </a:ext>
                </a:extLst>
              </p:cNvPr>
              <p:cNvSpPr/>
              <p:nvPr/>
            </p:nvSpPr>
            <p:spPr>
              <a:xfrm>
                <a:off x="5042915" y="2713608"/>
                <a:ext cx="681227" cy="292608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4" name="object 38">
                <a:extLst>
                  <a:ext uri="{FF2B5EF4-FFF2-40B4-BE49-F238E27FC236}">
                    <a16:creationId xmlns:a16="http://schemas.microsoft.com/office/drawing/2014/main" id="{C333AAEF-94E0-44E3-A039-080018453594}"/>
                  </a:ext>
                </a:extLst>
              </p:cNvPr>
              <p:cNvSpPr/>
              <p:nvPr/>
            </p:nvSpPr>
            <p:spPr>
              <a:xfrm>
                <a:off x="976274" y="3051936"/>
                <a:ext cx="356616" cy="350520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5" name="object 39">
                <a:extLst>
                  <a:ext uri="{FF2B5EF4-FFF2-40B4-BE49-F238E27FC236}">
                    <a16:creationId xmlns:a16="http://schemas.microsoft.com/office/drawing/2014/main" id="{14CFC4AD-00E4-4DB6-9901-558397E6AAD1}"/>
                  </a:ext>
                </a:extLst>
              </p:cNvPr>
              <p:cNvSpPr/>
              <p:nvPr/>
            </p:nvSpPr>
            <p:spPr>
              <a:xfrm>
                <a:off x="1262786" y="3094608"/>
                <a:ext cx="908304" cy="292608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6" name="object 40">
                <a:extLst>
                  <a:ext uri="{FF2B5EF4-FFF2-40B4-BE49-F238E27FC236}">
                    <a16:creationId xmlns:a16="http://schemas.microsoft.com/office/drawing/2014/main" id="{D0326EF6-0966-4765-9E69-B9DEF0C28DA6}"/>
                  </a:ext>
                </a:extLst>
              </p:cNvPr>
              <p:cNvSpPr/>
              <p:nvPr/>
            </p:nvSpPr>
            <p:spPr>
              <a:xfrm>
                <a:off x="1943989" y="3094608"/>
                <a:ext cx="454151" cy="292608"/>
              </a:xfrm>
              <a:prstGeom prst="rect">
                <a:avLst/>
              </a:prstGeom>
              <a:blipFill>
                <a:blip r:embed="rId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7" name="object 41">
                <a:extLst>
                  <a:ext uri="{FF2B5EF4-FFF2-40B4-BE49-F238E27FC236}">
                    <a16:creationId xmlns:a16="http://schemas.microsoft.com/office/drawing/2014/main" id="{CAE11A9B-0120-4B7C-A981-962E013B7F40}"/>
                  </a:ext>
                </a:extLst>
              </p:cNvPr>
              <p:cNvSpPr/>
              <p:nvPr/>
            </p:nvSpPr>
            <p:spPr>
              <a:xfrm>
                <a:off x="2227452" y="3094608"/>
                <a:ext cx="681685" cy="292608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8" name="object 42">
                <a:extLst>
                  <a:ext uri="{FF2B5EF4-FFF2-40B4-BE49-F238E27FC236}">
                    <a16:creationId xmlns:a16="http://schemas.microsoft.com/office/drawing/2014/main" id="{2E213B39-A43A-4C19-B9B1-C0C3F5972180}"/>
                  </a:ext>
                </a:extLst>
              </p:cNvPr>
              <p:cNvSpPr/>
              <p:nvPr/>
            </p:nvSpPr>
            <p:spPr>
              <a:xfrm>
                <a:off x="2681985" y="3094608"/>
                <a:ext cx="201168" cy="292608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9" name="object 43">
                <a:extLst>
                  <a:ext uri="{FF2B5EF4-FFF2-40B4-BE49-F238E27FC236}">
                    <a16:creationId xmlns:a16="http://schemas.microsoft.com/office/drawing/2014/main" id="{AFC32424-F843-49BE-B27C-210135D463E2}"/>
                  </a:ext>
                </a:extLst>
              </p:cNvPr>
              <p:cNvSpPr/>
              <p:nvPr/>
            </p:nvSpPr>
            <p:spPr>
              <a:xfrm>
                <a:off x="2816098" y="3094608"/>
                <a:ext cx="908303" cy="292608"/>
              </a:xfrm>
              <a:prstGeom prst="rect">
                <a:avLst/>
              </a:prstGeom>
              <a:blipFill>
                <a:blip r:embed="rId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0" name="object 44">
                <a:extLst>
                  <a:ext uri="{FF2B5EF4-FFF2-40B4-BE49-F238E27FC236}">
                    <a16:creationId xmlns:a16="http://schemas.microsoft.com/office/drawing/2014/main" id="{946FE232-79D2-40E0-8969-500F651FFD08}"/>
                  </a:ext>
                </a:extLst>
              </p:cNvPr>
              <p:cNvSpPr/>
              <p:nvPr/>
            </p:nvSpPr>
            <p:spPr>
              <a:xfrm>
                <a:off x="3553714" y="3094608"/>
                <a:ext cx="681227" cy="292608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1" name="object 45">
                <a:extLst>
                  <a:ext uri="{FF2B5EF4-FFF2-40B4-BE49-F238E27FC236}">
                    <a16:creationId xmlns:a16="http://schemas.microsoft.com/office/drawing/2014/main" id="{7AB4BC77-28DC-4EC1-8442-1760CB2A44FC}"/>
                  </a:ext>
                </a:extLst>
              </p:cNvPr>
              <p:cNvSpPr/>
              <p:nvPr/>
            </p:nvSpPr>
            <p:spPr>
              <a:xfrm>
                <a:off x="4007865" y="3094608"/>
                <a:ext cx="1396746" cy="292608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2" name="object 46">
                <a:extLst>
                  <a:ext uri="{FF2B5EF4-FFF2-40B4-BE49-F238E27FC236}">
                    <a16:creationId xmlns:a16="http://schemas.microsoft.com/office/drawing/2014/main" id="{64496983-142F-45BE-9BA3-AA3906A58566}"/>
                  </a:ext>
                </a:extLst>
              </p:cNvPr>
              <p:cNvSpPr/>
              <p:nvPr/>
            </p:nvSpPr>
            <p:spPr>
              <a:xfrm>
                <a:off x="5277611" y="3094608"/>
                <a:ext cx="454151" cy="292608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3" name="object 47">
                <a:extLst>
                  <a:ext uri="{FF2B5EF4-FFF2-40B4-BE49-F238E27FC236}">
                    <a16:creationId xmlns:a16="http://schemas.microsoft.com/office/drawing/2014/main" id="{FB160066-E634-48BA-BCCD-EAE12942560E}"/>
                  </a:ext>
                </a:extLst>
              </p:cNvPr>
              <p:cNvSpPr/>
              <p:nvPr/>
            </p:nvSpPr>
            <p:spPr>
              <a:xfrm>
                <a:off x="5561076" y="3094608"/>
                <a:ext cx="681227" cy="292608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48">
                <a:extLst>
                  <a:ext uri="{FF2B5EF4-FFF2-40B4-BE49-F238E27FC236}">
                    <a16:creationId xmlns:a16="http://schemas.microsoft.com/office/drawing/2014/main" id="{89CA8583-E91C-4D58-832B-432AEE50CD34}"/>
                  </a:ext>
                </a:extLst>
              </p:cNvPr>
              <p:cNvSpPr/>
              <p:nvPr/>
            </p:nvSpPr>
            <p:spPr>
              <a:xfrm>
                <a:off x="976274" y="3432936"/>
                <a:ext cx="356616" cy="35051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5" name="object 49">
                <a:extLst>
                  <a:ext uri="{FF2B5EF4-FFF2-40B4-BE49-F238E27FC236}">
                    <a16:creationId xmlns:a16="http://schemas.microsoft.com/office/drawing/2014/main" id="{6B8B34CE-C262-49D7-8DCB-820EA74B5370}"/>
                  </a:ext>
                </a:extLst>
              </p:cNvPr>
              <p:cNvSpPr/>
              <p:nvPr/>
            </p:nvSpPr>
            <p:spPr>
              <a:xfrm>
                <a:off x="1262786" y="3475609"/>
                <a:ext cx="1193076" cy="292607"/>
              </a:xfrm>
              <a:prstGeom prst="rect">
                <a:avLst/>
              </a:prstGeom>
              <a:blipFill>
                <a:blip r:embed="rId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6" name="object 50">
                <a:extLst>
                  <a:ext uri="{FF2B5EF4-FFF2-40B4-BE49-F238E27FC236}">
                    <a16:creationId xmlns:a16="http://schemas.microsoft.com/office/drawing/2014/main" id="{81644850-5522-400D-B3D3-000125AC2AD6}"/>
                  </a:ext>
                </a:extLst>
              </p:cNvPr>
              <p:cNvSpPr/>
              <p:nvPr/>
            </p:nvSpPr>
            <p:spPr>
              <a:xfrm>
                <a:off x="2306701" y="3475609"/>
                <a:ext cx="454761" cy="292607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7" name="object 51">
                <a:extLst>
                  <a:ext uri="{FF2B5EF4-FFF2-40B4-BE49-F238E27FC236}">
                    <a16:creationId xmlns:a16="http://schemas.microsoft.com/office/drawing/2014/main" id="{40D836DA-145C-48BE-AB34-F043C0B75D06}"/>
                  </a:ext>
                </a:extLst>
              </p:cNvPr>
              <p:cNvSpPr/>
              <p:nvPr/>
            </p:nvSpPr>
            <p:spPr>
              <a:xfrm>
                <a:off x="2592070" y="3475609"/>
                <a:ext cx="681228" cy="292607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8" name="object 52">
                <a:extLst>
                  <a:ext uri="{FF2B5EF4-FFF2-40B4-BE49-F238E27FC236}">
                    <a16:creationId xmlns:a16="http://schemas.microsoft.com/office/drawing/2014/main" id="{83773FCB-DB2E-4D5D-8558-35E6606358A8}"/>
                  </a:ext>
                </a:extLst>
              </p:cNvPr>
              <p:cNvSpPr/>
              <p:nvPr/>
            </p:nvSpPr>
            <p:spPr>
              <a:xfrm>
                <a:off x="3102610" y="3475609"/>
                <a:ext cx="1362456" cy="292607"/>
              </a:xfrm>
              <a:prstGeom prst="rect">
                <a:avLst/>
              </a:prstGeom>
              <a:blipFill>
                <a:blip r:embed="rId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9" name="object 53">
                <a:extLst>
                  <a:ext uri="{FF2B5EF4-FFF2-40B4-BE49-F238E27FC236}">
                    <a16:creationId xmlns:a16="http://schemas.microsoft.com/office/drawing/2014/main" id="{0C8CBF57-BE22-4793-AC49-00556DC45001}"/>
                  </a:ext>
                </a:extLst>
              </p:cNvPr>
              <p:cNvSpPr/>
              <p:nvPr/>
            </p:nvSpPr>
            <p:spPr>
              <a:xfrm>
                <a:off x="4294378" y="3475609"/>
                <a:ext cx="681227" cy="292607"/>
              </a:xfrm>
              <a:prstGeom prst="rect">
                <a:avLst/>
              </a:prstGeom>
              <a:blipFill>
                <a:blip r:embed="rId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54">
                <a:extLst>
                  <a:ext uri="{FF2B5EF4-FFF2-40B4-BE49-F238E27FC236}">
                    <a16:creationId xmlns:a16="http://schemas.microsoft.com/office/drawing/2014/main" id="{BABF312D-7843-4115-A72B-F3059953B8A3}"/>
                  </a:ext>
                </a:extLst>
              </p:cNvPr>
              <p:cNvSpPr txBox="1"/>
              <p:nvPr/>
            </p:nvSpPr>
            <p:spPr>
              <a:xfrm>
                <a:off x="745642" y="4048505"/>
                <a:ext cx="177165" cy="285126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151" name="object 55">
                <a:extLst>
                  <a:ext uri="{FF2B5EF4-FFF2-40B4-BE49-F238E27FC236}">
                    <a16:creationId xmlns:a16="http://schemas.microsoft.com/office/drawing/2014/main" id="{4ADFADDC-EDD2-44C9-97B7-146E5DBFFF16}"/>
                  </a:ext>
                </a:extLst>
              </p:cNvPr>
              <p:cNvSpPr/>
              <p:nvPr/>
            </p:nvSpPr>
            <p:spPr>
              <a:xfrm>
                <a:off x="1009802" y="4047490"/>
                <a:ext cx="681227" cy="292607"/>
              </a:xfrm>
              <a:prstGeom prst="rect">
                <a:avLst/>
              </a:prstGeom>
              <a:blipFill>
                <a:blip r:embed="rId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2" name="object 56">
                <a:extLst>
                  <a:ext uri="{FF2B5EF4-FFF2-40B4-BE49-F238E27FC236}">
                    <a16:creationId xmlns:a16="http://schemas.microsoft.com/office/drawing/2014/main" id="{5663568C-3BC1-4AF0-B16B-16C38B1B6696}"/>
                  </a:ext>
                </a:extLst>
              </p:cNvPr>
              <p:cNvSpPr/>
              <p:nvPr/>
            </p:nvSpPr>
            <p:spPr>
              <a:xfrm>
                <a:off x="1520316" y="4047490"/>
                <a:ext cx="454152" cy="292607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3" name="object 57">
                <a:extLst>
                  <a:ext uri="{FF2B5EF4-FFF2-40B4-BE49-F238E27FC236}">
                    <a16:creationId xmlns:a16="http://schemas.microsoft.com/office/drawing/2014/main" id="{5702AEF7-DEF4-4BE8-B5AA-EB749A1651C0}"/>
                  </a:ext>
                </a:extLst>
              </p:cNvPr>
              <p:cNvSpPr/>
              <p:nvPr/>
            </p:nvSpPr>
            <p:spPr>
              <a:xfrm>
                <a:off x="1805304" y="4047490"/>
                <a:ext cx="908710" cy="292607"/>
              </a:xfrm>
              <a:prstGeom prst="rect">
                <a:avLst/>
              </a:prstGeom>
              <a:blipFill>
                <a:blip r:embed="rId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4" name="object 58">
                <a:extLst>
                  <a:ext uri="{FF2B5EF4-FFF2-40B4-BE49-F238E27FC236}">
                    <a16:creationId xmlns:a16="http://schemas.microsoft.com/office/drawing/2014/main" id="{69B452FE-735D-4B12-A70D-EC32956AE0AD}"/>
                  </a:ext>
                </a:extLst>
              </p:cNvPr>
              <p:cNvSpPr/>
              <p:nvPr/>
            </p:nvSpPr>
            <p:spPr>
              <a:xfrm>
                <a:off x="2543301" y="4047490"/>
                <a:ext cx="681227" cy="292607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5" name="object 59">
                <a:extLst>
                  <a:ext uri="{FF2B5EF4-FFF2-40B4-BE49-F238E27FC236}">
                    <a16:creationId xmlns:a16="http://schemas.microsoft.com/office/drawing/2014/main" id="{373CCE04-13F5-41B3-BE13-516D06A3A7F4}"/>
                  </a:ext>
                </a:extLst>
              </p:cNvPr>
              <p:cNvSpPr/>
              <p:nvPr/>
            </p:nvSpPr>
            <p:spPr>
              <a:xfrm>
                <a:off x="3055366" y="4047490"/>
                <a:ext cx="681228" cy="292607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6" name="object 60">
                <a:extLst>
                  <a:ext uri="{FF2B5EF4-FFF2-40B4-BE49-F238E27FC236}">
                    <a16:creationId xmlns:a16="http://schemas.microsoft.com/office/drawing/2014/main" id="{D92DEB5C-0127-469E-9475-EFF8AEEF51CC}"/>
                  </a:ext>
                </a:extLst>
              </p:cNvPr>
              <p:cNvSpPr/>
              <p:nvPr/>
            </p:nvSpPr>
            <p:spPr>
              <a:xfrm>
                <a:off x="3565905" y="4047490"/>
                <a:ext cx="681227" cy="292607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7" name="object 61">
                <a:extLst>
                  <a:ext uri="{FF2B5EF4-FFF2-40B4-BE49-F238E27FC236}">
                    <a16:creationId xmlns:a16="http://schemas.microsoft.com/office/drawing/2014/main" id="{69B5C44F-16B6-4452-9C17-52D7E6EAA6A6}"/>
                  </a:ext>
                </a:extLst>
              </p:cNvPr>
              <p:cNvSpPr/>
              <p:nvPr/>
            </p:nvSpPr>
            <p:spPr>
              <a:xfrm>
                <a:off x="4077970" y="4047490"/>
                <a:ext cx="454151" cy="292607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8" name="object 62">
                <a:extLst>
                  <a:ext uri="{FF2B5EF4-FFF2-40B4-BE49-F238E27FC236}">
                    <a16:creationId xmlns:a16="http://schemas.microsoft.com/office/drawing/2014/main" id="{5DAF05A3-2301-4851-B2CB-DE829CC2976E}"/>
                  </a:ext>
                </a:extLst>
              </p:cNvPr>
              <p:cNvSpPr/>
              <p:nvPr/>
            </p:nvSpPr>
            <p:spPr>
              <a:xfrm>
                <a:off x="4361434" y="4047490"/>
                <a:ext cx="681227" cy="292607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9" name="object 63">
                <a:extLst>
                  <a:ext uri="{FF2B5EF4-FFF2-40B4-BE49-F238E27FC236}">
                    <a16:creationId xmlns:a16="http://schemas.microsoft.com/office/drawing/2014/main" id="{5B4F15DE-D4C0-4440-A649-2A14D4E1A75F}"/>
                  </a:ext>
                </a:extLst>
              </p:cNvPr>
              <p:cNvSpPr/>
              <p:nvPr/>
            </p:nvSpPr>
            <p:spPr>
              <a:xfrm>
                <a:off x="976274" y="4385817"/>
                <a:ext cx="356616" cy="35051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0" name="object 64">
                <a:extLst>
                  <a:ext uri="{FF2B5EF4-FFF2-40B4-BE49-F238E27FC236}">
                    <a16:creationId xmlns:a16="http://schemas.microsoft.com/office/drawing/2014/main" id="{B3F3B187-C933-425A-BD93-7732FE42D255}"/>
                  </a:ext>
                </a:extLst>
              </p:cNvPr>
              <p:cNvSpPr/>
              <p:nvPr/>
            </p:nvSpPr>
            <p:spPr>
              <a:xfrm>
                <a:off x="1319149" y="4428490"/>
                <a:ext cx="731519" cy="292607"/>
              </a:xfrm>
              <a:prstGeom prst="rect">
                <a:avLst/>
              </a:prstGeom>
              <a:blipFill>
                <a:blip r:embed="rId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1" name="object 65">
                <a:extLst>
                  <a:ext uri="{FF2B5EF4-FFF2-40B4-BE49-F238E27FC236}">
                    <a16:creationId xmlns:a16="http://schemas.microsoft.com/office/drawing/2014/main" id="{71DDCC5D-31CD-4B48-A944-3D65644444A5}"/>
                  </a:ext>
                </a:extLst>
              </p:cNvPr>
              <p:cNvSpPr/>
              <p:nvPr/>
            </p:nvSpPr>
            <p:spPr>
              <a:xfrm>
                <a:off x="1928748" y="4428490"/>
                <a:ext cx="908710" cy="292607"/>
              </a:xfrm>
              <a:prstGeom prst="rect">
                <a:avLst/>
              </a:prstGeom>
              <a:blipFill>
                <a:blip r:embed="rId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2" name="object 66">
                <a:extLst>
                  <a:ext uri="{FF2B5EF4-FFF2-40B4-BE49-F238E27FC236}">
                    <a16:creationId xmlns:a16="http://schemas.microsoft.com/office/drawing/2014/main" id="{8F3C1EC8-6024-4643-B927-7F97FB945EF5}"/>
                  </a:ext>
                </a:extLst>
              </p:cNvPr>
              <p:cNvSpPr/>
              <p:nvPr/>
            </p:nvSpPr>
            <p:spPr>
              <a:xfrm>
                <a:off x="2669794" y="4428490"/>
                <a:ext cx="887221" cy="292607"/>
              </a:xfrm>
              <a:prstGeom prst="rect">
                <a:avLst/>
              </a:prstGeom>
              <a:blipFill>
                <a:blip r:embed="rId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3" name="object 67">
                <a:extLst>
                  <a:ext uri="{FF2B5EF4-FFF2-40B4-BE49-F238E27FC236}">
                    <a16:creationId xmlns:a16="http://schemas.microsoft.com/office/drawing/2014/main" id="{FF0DF117-2E86-45D9-B00A-CABCDDD8835E}"/>
                  </a:ext>
                </a:extLst>
              </p:cNvPr>
              <p:cNvSpPr/>
              <p:nvPr/>
            </p:nvSpPr>
            <p:spPr>
              <a:xfrm>
                <a:off x="3430270" y="4428490"/>
                <a:ext cx="681227" cy="292607"/>
              </a:xfrm>
              <a:prstGeom prst="rect">
                <a:avLst/>
              </a:prstGeom>
              <a:blipFill>
                <a:blip r:embed="rId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4" name="object 68">
                <a:extLst>
                  <a:ext uri="{FF2B5EF4-FFF2-40B4-BE49-F238E27FC236}">
                    <a16:creationId xmlns:a16="http://schemas.microsoft.com/office/drawing/2014/main" id="{AC9FF2E5-B2F4-4B8F-A46E-897CF5062988}"/>
                  </a:ext>
                </a:extLst>
              </p:cNvPr>
              <p:cNvSpPr/>
              <p:nvPr/>
            </p:nvSpPr>
            <p:spPr>
              <a:xfrm>
                <a:off x="976274" y="4766817"/>
                <a:ext cx="356616" cy="35051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5" name="object 69">
                <a:extLst>
                  <a:ext uri="{FF2B5EF4-FFF2-40B4-BE49-F238E27FC236}">
                    <a16:creationId xmlns:a16="http://schemas.microsoft.com/office/drawing/2014/main" id="{B96BC13C-57EF-439C-A6EC-0DF86F6B54D9}"/>
                  </a:ext>
                </a:extLst>
              </p:cNvPr>
              <p:cNvSpPr/>
              <p:nvPr/>
            </p:nvSpPr>
            <p:spPr>
              <a:xfrm>
                <a:off x="1262786" y="4809490"/>
                <a:ext cx="1816989" cy="292607"/>
              </a:xfrm>
              <a:prstGeom prst="rect">
                <a:avLst/>
              </a:prstGeom>
              <a:blipFill>
                <a:blip r:embed="rId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6" name="object 70">
                <a:extLst>
                  <a:ext uri="{FF2B5EF4-FFF2-40B4-BE49-F238E27FC236}">
                    <a16:creationId xmlns:a16="http://schemas.microsoft.com/office/drawing/2014/main" id="{6F6C53C9-9DF1-452B-9410-7796BFF0F6A0}"/>
                  </a:ext>
                </a:extLst>
              </p:cNvPr>
              <p:cNvSpPr/>
              <p:nvPr/>
            </p:nvSpPr>
            <p:spPr>
              <a:xfrm>
                <a:off x="2852673" y="4809490"/>
                <a:ext cx="198881" cy="292607"/>
              </a:xfrm>
              <a:prstGeom prst="rect">
                <a:avLst/>
              </a:prstGeom>
              <a:blipFill>
                <a:blip r:embed="rId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7" name="object 71">
                <a:extLst>
                  <a:ext uri="{FF2B5EF4-FFF2-40B4-BE49-F238E27FC236}">
                    <a16:creationId xmlns:a16="http://schemas.microsoft.com/office/drawing/2014/main" id="{5001E8C6-1F93-4E03-AFFC-DF3A62854047}"/>
                  </a:ext>
                </a:extLst>
              </p:cNvPr>
              <p:cNvSpPr/>
              <p:nvPr/>
            </p:nvSpPr>
            <p:spPr>
              <a:xfrm>
                <a:off x="2985261" y="4809490"/>
                <a:ext cx="908303" cy="292607"/>
              </a:xfrm>
              <a:prstGeom prst="rect">
                <a:avLst/>
              </a:prstGeom>
              <a:blipFill>
                <a:blip r:embed="rId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8" name="object 72">
                <a:extLst>
                  <a:ext uri="{FF2B5EF4-FFF2-40B4-BE49-F238E27FC236}">
                    <a16:creationId xmlns:a16="http://schemas.microsoft.com/office/drawing/2014/main" id="{B0748A8D-1C68-4B9B-BFF2-B91B8DA9398F}"/>
                  </a:ext>
                </a:extLst>
              </p:cNvPr>
              <p:cNvSpPr/>
              <p:nvPr/>
            </p:nvSpPr>
            <p:spPr>
              <a:xfrm>
                <a:off x="3724402" y="4809490"/>
                <a:ext cx="908303" cy="292607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9" name="object 73">
                <a:extLst>
                  <a:ext uri="{FF2B5EF4-FFF2-40B4-BE49-F238E27FC236}">
                    <a16:creationId xmlns:a16="http://schemas.microsoft.com/office/drawing/2014/main" id="{3F3FAC0C-FD76-44B4-B5A2-0198B3582144}"/>
                  </a:ext>
                </a:extLst>
              </p:cNvPr>
              <p:cNvSpPr/>
              <p:nvPr/>
            </p:nvSpPr>
            <p:spPr>
              <a:xfrm>
                <a:off x="4405629" y="4809490"/>
                <a:ext cx="198882" cy="292607"/>
              </a:xfrm>
              <a:prstGeom prst="rect">
                <a:avLst/>
              </a:prstGeom>
              <a:blipFill>
                <a:blip r:embed="rId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0" name="object 74">
                <a:extLst>
                  <a:ext uri="{FF2B5EF4-FFF2-40B4-BE49-F238E27FC236}">
                    <a16:creationId xmlns:a16="http://schemas.microsoft.com/office/drawing/2014/main" id="{628F2D18-6720-4F17-842A-6C50EAA6FEF5}"/>
                  </a:ext>
                </a:extLst>
              </p:cNvPr>
              <p:cNvSpPr/>
              <p:nvPr/>
            </p:nvSpPr>
            <p:spPr>
              <a:xfrm>
                <a:off x="4538217" y="4809490"/>
                <a:ext cx="1362837" cy="292607"/>
              </a:xfrm>
              <a:prstGeom prst="rect">
                <a:avLst/>
              </a:prstGeom>
              <a:blipFill>
                <a:blip r:embed="rId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1" name="object 75">
                <a:extLst>
                  <a:ext uri="{FF2B5EF4-FFF2-40B4-BE49-F238E27FC236}">
                    <a16:creationId xmlns:a16="http://schemas.microsoft.com/office/drawing/2014/main" id="{5D5B178A-2E96-47E7-B419-0BC85E6E418B}"/>
                  </a:ext>
                </a:extLst>
              </p:cNvPr>
              <p:cNvSpPr/>
              <p:nvPr/>
            </p:nvSpPr>
            <p:spPr>
              <a:xfrm>
                <a:off x="5673852" y="4809490"/>
                <a:ext cx="225551" cy="292607"/>
              </a:xfrm>
              <a:prstGeom prst="rect">
                <a:avLst/>
              </a:prstGeom>
              <a:blipFill>
                <a:blip r:embed="rId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2" name="object 76">
                <a:extLst>
                  <a:ext uri="{FF2B5EF4-FFF2-40B4-BE49-F238E27FC236}">
                    <a16:creationId xmlns:a16="http://schemas.microsoft.com/office/drawing/2014/main" id="{D4CA3B8C-C770-4C01-A1D0-570EE46239E3}"/>
                  </a:ext>
                </a:extLst>
              </p:cNvPr>
              <p:cNvSpPr/>
              <p:nvPr/>
            </p:nvSpPr>
            <p:spPr>
              <a:xfrm>
                <a:off x="5786628" y="4809490"/>
                <a:ext cx="681227" cy="292607"/>
              </a:xfrm>
              <a:prstGeom prst="rect">
                <a:avLst/>
              </a:prstGeom>
              <a:blipFill>
                <a:blip r:embed="rId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3" name="object 77">
                <a:extLst>
                  <a:ext uri="{FF2B5EF4-FFF2-40B4-BE49-F238E27FC236}">
                    <a16:creationId xmlns:a16="http://schemas.microsoft.com/office/drawing/2014/main" id="{0644F79D-BE04-4541-9F37-77455F4E7297}"/>
                  </a:ext>
                </a:extLst>
              </p:cNvPr>
              <p:cNvSpPr/>
              <p:nvPr/>
            </p:nvSpPr>
            <p:spPr>
              <a:xfrm>
                <a:off x="6297167" y="4809490"/>
                <a:ext cx="681228" cy="292607"/>
              </a:xfrm>
              <a:prstGeom prst="rect">
                <a:avLst/>
              </a:prstGeom>
              <a:blipFill>
                <a:blip r:embed="rId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4" name="object 78">
                <a:extLst>
                  <a:ext uri="{FF2B5EF4-FFF2-40B4-BE49-F238E27FC236}">
                    <a16:creationId xmlns:a16="http://schemas.microsoft.com/office/drawing/2014/main" id="{D46AF4CE-B6D5-42EC-9863-35BC57DEF960}"/>
                  </a:ext>
                </a:extLst>
              </p:cNvPr>
              <p:cNvSpPr/>
              <p:nvPr/>
            </p:nvSpPr>
            <p:spPr>
              <a:xfrm>
                <a:off x="6751319" y="4809490"/>
                <a:ext cx="225551" cy="292607"/>
              </a:xfrm>
              <a:prstGeom prst="rect">
                <a:avLst/>
              </a:prstGeom>
              <a:blipFill>
                <a:blip r:embed="rId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5" name="object 79">
                <a:extLst>
                  <a:ext uri="{FF2B5EF4-FFF2-40B4-BE49-F238E27FC236}">
                    <a16:creationId xmlns:a16="http://schemas.microsoft.com/office/drawing/2014/main" id="{2DFB616C-6D75-464E-92CF-BCBC0D405D8F}"/>
                  </a:ext>
                </a:extLst>
              </p:cNvPr>
              <p:cNvSpPr/>
              <p:nvPr/>
            </p:nvSpPr>
            <p:spPr>
              <a:xfrm>
                <a:off x="1637664" y="5213603"/>
                <a:ext cx="816863" cy="262128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6" name="object 80">
                <a:extLst>
                  <a:ext uri="{FF2B5EF4-FFF2-40B4-BE49-F238E27FC236}">
                    <a16:creationId xmlns:a16="http://schemas.microsoft.com/office/drawing/2014/main" id="{ECCC725A-389C-4F75-A129-6A0F1C78B55E}"/>
                  </a:ext>
                </a:extLst>
              </p:cNvPr>
              <p:cNvSpPr/>
              <p:nvPr/>
            </p:nvSpPr>
            <p:spPr>
              <a:xfrm>
                <a:off x="2297557" y="5213603"/>
                <a:ext cx="1021461" cy="262128"/>
              </a:xfrm>
              <a:prstGeom prst="rect">
                <a:avLst/>
              </a:prstGeom>
              <a:blipFill>
                <a:blip r:embed="rId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7" name="object 81">
                <a:extLst>
                  <a:ext uri="{FF2B5EF4-FFF2-40B4-BE49-F238E27FC236}">
                    <a16:creationId xmlns:a16="http://schemas.microsoft.com/office/drawing/2014/main" id="{320E6EAA-D139-41AA-87B5-5A3829C29DCF}"/>
                  </a:ext>
                </a:extLst>
              </p:cNvPr>
              <p:cNvSpPr/>
              <p:nvPr/>
            </p:nvSpPr>
            <p:spPr>
              <a:xfrm>
                <a:off x="3162045" y="5213603"/>
                <a:ext cx="1201978" cy="262128"/>
              </a:xfrm>
              <a:prstGeom prst="rect">
                <a:avLst/>
              </a:prstGeom>
              <a:blipFill>
                <a:blip r:embed="rId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8" name="object 82">
                <a:extLst>
                  <a:ext uri="{FF2B5EF4-FFF2-40B4-BE49-F238E27FC236}">
                    <a16:creationId xmlns:a16="http://schemas.microsoft.com/office/drawing/2014/main" id="{DDD7A871-D70B-4650-87ED-AD17CF69BBB9}"/>
                  </a:ext>
                </a:extLst>
              </p:cNvPr>
              <p:cNvSpPr/>
              <p:nvPr/>
            </p:nvSpPr>
            <p:spPr>
              <a:xfrm>
                <a:off x="4254753" y="5213603"/>
                <a:ext cx="817270" cy="262128"/>
              </a:xfrm>
              <a:prstGeom prst="rect">
                <a:avLst/>
              </a:prstGeom>
              <a:blipFill>
                <a:blip r:embed="rId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9" name="object 83">
                <a:extLst>
                  <a:ext uri="{FF2B5EF4-FFF2-40B4-BE49-F238E27FC236}">
                    <a16:creationId xmlns:a16="http://schemas.microsoft.com/office/drawing/2014/main" id="{AC813B73-87AB-49B3-BC9A-C80272713DE7}"/>
                  </a:ext>
                </a:extLst>
              </p:cNvPr>
              <p:cNvSpPr/>
              <p:nvPr/>
            </p:nvSpPr>
            <p:spPr>
              <a:xfrm>
                <a:off x="4914900" y="5213603"/>
                <a:ext cx="612648" cy="262128"/>
              </a:xfrm>
              <a:prstGeom prst="rect">
                <a:avLst/>
              </a:prstGeom>
              <a:blipFill>
                <a:blip r:embed="rId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0" name="object 84">
                <a:extLst>
                  <a:ext uri="{FF2B5EF4-FFF2-40B4-BE49-F238E27FC236}">
                    <a16:creationId xmlns:a16="http://schemas.microsoft.com/office/drawing/2014/main" id="{E5A25C43-A66C-48B8-86B7-762C94E9AFBC}"/>
                  </a:ext>
                </a:extLst>
              </p:cNvPr>
              <p:cNvSpPr/>
              <p:nvPr/>
            </p:nvSpPr>
            <p:spPr>
              <a:xfrm>
                <a:off x="5323332" y="5213603"/>
                <a:ext cx="705865" cy="262128"/>
              </a:xfrm>
              <a:prstGeom prst="rect">
                <a:avLst/>
              </a:prstGeom>
              <a:blipFill>
                <a:blip r:embed="rId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1" name="object 85">
                <a:extLst>
                  <a:ext uri="{FF2B5EF4-FFF2-40B4-BE49-F238E27FC236}">
                    <a16:creationId xmlns:a16="http://schemas.microsoft.com/office/drawing/2014/main" id="{620C09B9-68B7-48EE-9031-A0D55902CEC4}"/>
                  </a:ext>
                </a:extLst>
              </p:cNvPr>
              <p:cNvSpPr/>
              <p:nvPr/>
            </p:nvSpPr>
            <p:spPr>
              <a:xfrm>
                <a:off x="5928359" y="5213603"/>
                <a:ext cx="610362" cy="262128"/>
              </a:xfrm>
              <a:prstGeom prst="rect">
                <a:avLst/>
              </a:prstGeom>
              <a:blipFill>
                <a:blip r:embed="rId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2" name="object 86">
                <a:extLst>
                  <a:ext uri="{FF2B5EF4-FFF2-40B4-BE49-F238E27FC236}">
                    <a16:creationId xmlns:a16="http://schemas.microsoft.com/office/drawing/2014/main" id="{646F37F0-3FED-4E4F-AFAD-CCB7A8EA6493}"/>
                  </a:ext>
                </a:extLst>
              </p:cNvPr>
              <p:cNvSpPr/>
              <p:nvPr/>
            </p:nvSpPr>
            <p:spPr>
              <a:xfrm>
                <a:off x="6380988" y="5213603"/>
                <a:ext cx="816863" cy="262128"/>
              </a:xfrm>
              <a:prstGeom prst="rect">
                <a:avLst/>
              </a:prstGeom>
              <a:blipFill>
                <a:blip r:embed="rId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3" name="object 87">
                <a:extLst>
                  <a:ext uri="{FF2B5EF4-FFF2-40B4-BE49-F238E27FC236}">
                    <a16:creationId xmlns:a16="http://schemas.microsoft.com/office/drawing/2014/main" id="{796E8003-049E-42DC-A520-44013B4B6B7E}"/>
                  </a:ext>
                </a:extLst>
              </p:cNvPr>
              <p:cNvSpPr/>
              <p:nvPr/>
            </p:nvSpPr>
            <p:spPr>
              <a:xfrm>
                <a:off x="7040880" y="5213603"/>
                <a:ext cx="817270" cy="262128"/>
              </a:xfrm>
              <a:prstGeom prst="rect">
                <a:avLst/>
              </a:prstGeom>
              <a:blipFill>
                <a:blip r:embed="rId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4" name="object 88">
                <a:extLst>
                  <a:ext uri="{FF2B5EF4-FFF2-40B4-BE49-F238E27FC236}">
                    <a16:creationId xmlns:a16="http://schemas.microsoft.com/office/drawing/2014/main" id="{70F4364B-A25B-4739-89A0-7CD0AF634940}"/>
                  </a:ext>
                </a:extLst>
              </p:cNvPr>
              <p:cNvSpPr/>
              <p:nvPr/>
            </p:nvSpPr>
            <p:spPr>
              <a:xfrm>
                <a:off x="7702550" y="5213603"/>
                <a:ext cx="816863" cy="262128"/>
              </a:xfrm>
              <a:prstGeom prst="rect">
                <a:avLst/>
              </a:prstGeom>
              <a:blipFill>
                <a:blip r:embed="rId7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5" name="object 89">
                <a:extLst>
                  <a:ext uri="{FF2B5EF4-FFF2-40B4-BE49-F238E27FC236}">
                    <a16:creationId xmlns:a16="http://schemas.microsoft.com/office/drawing/2014/main" id="{B35291DD-1C29-4C5B-A01B-D361F36F06D9}"/>
                  </a:ext>
                </a:extLst>
              </p:cNvPr>
              <p:cNvSpPr/>
              <p:nvPr/>
            </p:nvSpPr>
            <p:spPr>
              <a:xfrm>
                <a:off x="8362442" y="5213603"/>
                <a:ext cx="1021079" cy="262128"/>
              </a:xfrm>
              <a:prstGeom prst="rect">
                <a:avLst/>
              </a:prstGeom>
              <a:blipFill>
                <a:blip r:embed="rId7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6" name="object 90">
                <a:extLst>
                  <a:ext uri="{FF2B5EF4-FFF2-40B4-BE49-F238E27FC236}">
                    <a16:creationId xmlns:a16="http://schemas.microsoft.com/office/drawing/2014/main" id="{0F5EBF25-9AF1-4A07-A73D-D730AFC4F459}"/>
                  </a:ext>
                </a:extLst>
              </p:cNvPr>
              <p:cNvSpPr/>
              <p:nvPr/>
            </p:nvSpPr>
            <p:spPr>
              <a:xfrm>
                <a:off x="9226550" y="5213603"/>
                <a:ext cx="1021461" cy="262128"/>
              </a:xfrm>
              <a:prstGeom prst="rect">
                <a:avLst/>
              </a:prstGeom>
              <a:blipFill>
                <a:blip r:embed="rId8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7" name="object 91">
                <a:extLst>
                  <a:ext uri="{FF2B5EF4-FFF2-40B4-BE49-F238E27FC236}">
                    <a16:creationId xmlns:a16="http://schemas.microsoft.com/office/drawing/2014/main" id="{8DAEA534-9DCF-4CCE-A14C-907F37692E28}"/>
                  </a:ext>
                </a:extLst>
              </p:cNvPr>
              <p:cNvSpPr/>
              <p:nvPr/>
            </p:nvSpPr>
            <p:spPr>
              <a:xfrm>
                <a:off x="10089515" y="5213603"/>
                <a:ext cx="612648" cy="262128"/>
              </a:xfrm>
              <a:prstGeom prst="rect">
                <a:avLst/>
              </a:prstGeom>
              <a:blipFill>
                <a:blip r:embed="rId8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8" name="object 92">
                <a:extLst>
                  <a:ext uri="{FF2B5EF4-FFF2-40B4-BE49-F238E27FC236}">
                    <a16:creationId xmlns:a16="http://schemas.microsoft.com/office/drawing/2014/main" id="{7E8CAAE7-4698-4F46-A92E-0C09F18A3B46}"/>
                  </a:ext>
                </a:extLst>
              </p:cNvPr>
              <p:cNvSpPr/>
              <p:nvPr/>
            </p:nvSpPr>
            <p:spPr>
              <a:xfrm>
                <a:off x="1637664" y="5594603"/>
                <a:ext cx="612648" cy="262128"/>
              </a:xfrm>
              <a:prstGeom prst="rect">
                <a:avLst/>
              </a:prstGeom>
              <a:blipFill>
                <a:blip r:embed="rId8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9" name="object 93">
                <a:extLst>
                  <a:ext uri="{FF2B5EF4-FFF2-40B4-BE49-F238E27FC236}">
                    <a16:creationId xmlns:a16="http://schemas.microsoft.com/office/drawing/2014/main" id="{FD0F0DA5-7CA4-45CC-A76B-340302A60E45}"/>
                  </a:ext>
                </a:extLst>
              </p:cNvPr>
              <p:cNvSpPr/>
              <p:nvPr/>
            </p:nvSpPr>
            <p:spPr>
              <a:xfrm>
                <a:off x="2046097" y="5594603"/>
                <a:ext cx="204215" cy="262128"/>
              </a:xfrm>
              <a:prstGeom prst="rect">
                <a:avLst/>
              </a:prstGeom>
              <a:blipFill>
                <a:blip r:embed="rId8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0" name="object 94">
                <a:extLst>
                  <a:ext uri="{FF2B5EF4-FFF2-40B4-BE49-F238E27FC236}">
                    <a16:creationId xmlns:a16="http://schemas.microsoft.com/office/drawing/2014/main" id="{8858F71C-6A48-4EEE-A140-708416770403}"/>
                  </a:ext>
                </a:extLst>
              </p:cNvPr>
              <p:cNvSpPr/>
              <p:nvPr/>
            </p:nvSpPr>
            <p:spPr>
              <a:xfrm>
                <a:off x="2148204" y="5594603"/>
                <a:ext cx="815238" cy="262128"/>
              </a:xfrm>
              <a:prstGeom prst="rect">
                <a:avLst/>
              </a:prstGeom>
              <a:blipFill>
                <a:blip r:embed="rId8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1" name="object 95">
                <a:extLst>
                  <a:ext uri="{FF2B5EF4-FFF2-40B4-BE49-F238E27FC236}">
                    <a16:creationId xmlns:a16="http://schemas.microsoft.com/office/drawing/2014/main" id="{C1B47C27-8B90-46E5-B113-8ADD7637A3C2}"/>
                  </a:ext>
                </a:extLst>
              </p:cNvPr>
              <p:cNvSpPr/>
              <p:nvPr/>
            </p:nvSpPr>
            <p:spPr>
              <a:xfrm>
                <a:off x="2759710" y="5594603"/>
                <a:ext cx="204215" cy="262128"/>
              </a:xfrm>
              <a:prstGeom prst="rect">
                <a:avLst/>
              </a:prstGeom>
              <a:blipFill>
                <a:blip r:embed="rId8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2" name="object 96">
                <a:extLst>
                  <a:ext uri="{FF2B5EF4-FFF2-40B4-BE49-F238E27FC236}">
                    <a16:creationId xmlns:a16="http://schemas.microsoft.com/office/drawing/2014/main" id="{60580A3B-5059-43F1-8CE3-56BF23F8907D}"/>
                  </a:ext>
                </a:extLst>
              </p:cNvPr>
              <p:cNvSpPr/>
              <p:nvPr/>
            </p:nvSpPr>
            <p:spPr>
              <a:xfrm>
                <a:off x="2861817" y="5594603"/>
                <a:ext cx="405383" cy="262128"/>
              </a:xfrm>
              <a:prstGeom prst="rect">
                <a:avLst/>
              </a:prstGeom>
              <a:blipFill>
                <a:blip r:embed="rId8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3" name="object 97">
                <a:extLst>
                  <a:ext uri="{FF2B5EF4-FFF2-40B4-BE49-F238E27FC236}">
                    <a16:creationId xmlns:a16="http://schemas.microsoft.com/office/drawing/2014/main" id="{6330C920-B542-4DBD-9547-5D743736A088}"/>
                  </a:ext>
                </a:extLst>
              </p:cNvPr>
              <p:cNvSpPr/>
              <p:nvPr/>
            </p:nvSpPr>
            <p:spPr>
              <a:xfrm>
                <a:off x="3111754" y="5594603"/>
                <a:ext cx="816864" cy="262128"/>
              </a:xfrm>
              <a:prstGeom prst="rect">
                <a:avLst/>
              </a:prstGeom>
              <a:blipFill>
                <a:blip r:embed="rId8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4" name="object 98">
                <a:extLst>
                  <a:ext uri="{FF2B5EF4-FFF2-40B4-BE49-F238E27FC236}">
                    <a16:creationId xmlns:a16="http://schemas.microsoft.com/office/drawing/2014/main" id="{134A2FF9-8B7D-40CE-87B7-7D647CD711A4}"/>
                  </a:ext>
                </a:extLst>
              </p:cNvPr>
              <p:cNvSpPr/>
              <p:nvPr/>
            </p:nvSpPr>
            <p:spPr>
              <a:xfrm>
                <a:off x="3771646" y="5594603"/>
                <a:ext cx="612648" cy="262128"/>
              </a:xfrm>
              <a:prstGeom prst="rect">
                <a:avLst/>
              </a:prstGeom>
              <a:blipFill>
                <a:blip r:embed="rId8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5" name="object 99">
                <a:extLst>
                  <a:ext uri="{FF2B5EF4-FFF2-40B4-BE49-F238E27FC236}">
                    <a16:creationId xmlns:a16="http://schemas.microsoft.com/office/drawing/2014/main" id="{4F873644-BC58-40C1-A0C3-34078B377B89}"/>
                  </a:ext>
                </a:extLst>
              </p:cNvPr>
              <p:cNvSpPr/>
              <p:nvPr/>
            </p:nvSpPr>
            <p:spPr>
              <a:xfrm>
                <a:off x="4228846" y="5594603"/>
                <a:ext cx="612648" cy="262128"/>
              </a:xfrm>
              <a:prstGeom prst="rect">
                <a:avLst/>
              </a:prstGeom>
              <a:blipFill>
                <a:blip r:embed="rId8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6" name="object 100">
                <a:extLst>
                  <a:ext uri="{FF2B5EF4-FFF2-40B4-BE49-F238E27FC236}">
                    <a16:creationId xmlns:a16="http://schemas.microsoft.com/office/drawing/2014/main" id="{B9A7DA1C-2460-4043-9F09-7902E76C3E21}"/>
                  </a:ext>
                </a:extLst>
              </p:cNvPr>
              <p:cNvSpPr/>
              <p:nvPr/>
            </p:nvSpPr>
            <p:spPr>
              <a:xfrm>
                <a:off x="4686046" y="5594603"/>
                <a:ext cx="613105" cy="262128"/>
              </a:xfrm>
              <a:prstGeom prst="rect">
                <a:avLst/>
              </a:prstGeom>
              <a:blipFill>
                <a:blip r:embed="rId9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7" name="object 101">
                <a:extLst>
                  <a:ext uri="{FF2B5EF4-FFF2-40B4-BE49-F238E27FC236}">
                    <a16:creationId xmlns:a16="http://schemas.microsoft.com/office/drawing/2014/main" id="{AAF89CAD-83D7-44DC-BA8F-36067E2F0B99}"/>
                  </a:ext>
                </a:extLst>
              </p:cNvPr>
              <p:cNvSpPr/>
              <p:nvPr/>
            </p:nvSpPr>
            <p:spPr>
              <a:xfrm>
                <a:off x="5143500" y="5594603"/>
                <a:ext cx="612648" cy="262128"/>
              </a:xfrm>
              <a:prstGeom prst="rect">
                <a:avLst/>
              </a:prstGeom>
              <a:blipFill>
                <a:blip r:embed="rId9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8" name="object 102">
                <a:extLst>
                  <a:ext uri="{FF2B5EF4-FFF2-40B4-BE49-F238E27FC236}">
                    <a16:creationId xmlns:a16="http://schemas.microsoft.com/office/drawing/2014/main" id="{6C433BD8-5FE4-41BD-97B9-1C9AB63A824D}"/>
                  </a:ext>
                </a:extLst>
              </p:cNvPr>
              <p:cNvSpPr txBox="1"/>
              <p:nvPr/>
            </p:nvSpPr>
            <p:spPr>
              <a:xfrm>
                <a:off x="745642" y="5059172"/>
                <a:ext cx="723265" cy="1270685"/>
              </a:xfrm>
              <a:prstGeom prst="rect">
                <a:avLst/>
              </a:prstGeom>
            </p:spPr>
            <p:txBody>
              <a:bodyPr vert="horz" wrap="square" lIns="0" tIns="119380" rIns="0" bIns="0" rtlCol="0">
                <a:spAutoFit/>
              </a:bodyPr>
              <a:lstStyle/>
              <a:p>
                <a:pPr marR="5080" algn="r">
                  <a:lnSpc>
                    <a:spcPct val="100000"/>
                  </a:lnSpc>
                  <a:spcBef>
                    <a:spcPts val="940"/>
                  </a:spcBef>
                </a:pPr>
                <a:r>
                  <a:rPr sz="1800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800" dirty="0">
                  <a:latin typeface="Wingdings"/>
                  <a:cs typeface="Wingdings"/>
                </a:endParaRPr>
              </a:p>
              <a:p>
                <a:pPr marR="5080" algn="r">
                  <a:lnSpc>
                    <a:spcPct val="100000"/>
                  </a:lnSpc>
                  <a:spcBef>
                    <a:spcPts val="840"/>
                  </a:spcBef>
                </a:pPr>
                <a:r>
                  <a:rPr sz="1800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800" dirty="0">
                  <a:latin typeface="Wingdings"/>
                  <a:cs typeface="Wingdings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40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199" name="object 103">
                <a:extLst>
                  <a:ext uri="{FF2B5EF4-FFF2-40B4-BE49-F238E27FC236}">
                    <a16:creationId xmlns:a16="http://schemas.microsoft.com/office/drawing/2014/main" id="{5C50216A-0FEA-4C72-959F-53DE411EC226}"/>
                  </a:ext>
                </a:extLst>
              </p:cNvPr>
              <p:cNvSpPr/>
              <p:nvPr/>
            </p:nvSpPr>
            <p:spPr>
              <a:xfrm>
                <a:off x="1009802" y="5952744"/>
                <a:ext cx="681227" cy="292608"/>
              </a:xfrm>
              <a:prstGeom prst="rect">
                <a:avLst/>
              </a:prstGeom>
              <a:blipFill>
                <a:blip r:embed="rId9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0" name="object 120">
                <a:extLst>
                  <a:ext uri="{FF2B5EF4-FFF2-40B4-BE49-F238E27FC236}">
                    <a16:creationId xmlns:a16="http://schemas.microsoft.com/office/drawing/2014/main" id="{5906C081-A80E-4F88-8943-D137C0BBC4DA}"/>
                  </a:ext>
                </a:extLst>
              </p:cNvPr>
              <p:cNvSpPr/>
              <p:nvPr/>
            </p:nvSpPr>
            <p:spPr>
              <a:xfrm>
                <a:off x="10136885" y="4260341"/>
                <a:ext cx="1127760" cy="341630"/>
              </a:xfrm>
              <a:custGeom>
                <a:avLst/>
                <a:gdLst/>
                <a:ahLst/>
                <a:cxnLst/>
                <a:rect l="l" t="t" r="r" b="b"/>
                <a:pathLst>
                  <a:path w="1127759" h="341629">
                    <a:moveTo>
                      <a:pt x="0" y="170687"/>
                    </a:moveTo>
                    <a:lnTo>
                      <a:pt x="6099" y="125324"/>
                    </a:lnTo>
                    <a:lnTo>
                      <a:pt x="23311" y="84553"/>
                    </a:lnTo>
                    <a:lnTo>
                      <a:pt x="50006" y="50006"/>
                    </a:lnTo>
                    <a:lnTo>
                      <a:pt x="84553" y="23311"/>
                    </a:lnTo>
                    <a:lnTo>
                      <a:pt x="125324" y="6099"/>
                    </a:lnTo>
                    <a:lnTo>
                      <a:pt x="170688" y="0"/>
                    </a:lnTo>
                    <a:lnTo>
                      <a:pt x="957072" y="0"/>
                    </a:lnTo>
                    <a:lnTo>
                      <a:pt x="1002435" y="6099"/>
                    </a:lnTo>
                    <a:lnTo>
                      <a:pt x="1043206" y="23311"/>
                    </a:lnTo>
                    <a:lnTo>
                      <a:pt x="1077753" y="50006"/>
                    </a:lnTo>
                    <a:lnTo>
                      <a:pt x="1104448" y="84553"/>
                    </a:lnTo>
                    <a:lnTo>
                      <a:pt x="1121660" y="125324"/>
                    </a:lnTo>
                    <a:lnTo>
                      <a:pt x="1127760" y="170687"/>
                    </a:lnTo>
                    <a:lnTo>
                      <a:pt x="1121660" y="216051"/>
                    </a:lnTo>
                    <a:lnTo>
                      <a:pt x="1104448" y="256822"/>
                    </a:lnTo>
                    <a:lnTo>
                      <a:pt x="1077753" y="291369"/>
                    </a:lnTo>
                    <a:lnTo>
                      <a:pt x="1043206" y="318064"/>
                    </a:lnTo>
                    <a:lnTo>
                      <a:pt x="1002435" y="335276"/>
                    </a:lnTo>
                    <a:lnTo>
                      <a:pt x="957072" y="341375"/>
                    </a:lnTo>
                    <a:lnTo>
                      <a:pt x="170688" y="341375"/>
                    </a:lnTo>
                    <a:lnTo>
                      <a:pt x="125324" y="335276"/>
                    </a:lnTo>
                    <a:lnTo>
                      <a:pt x="84553" y="318064"/>
                    </a:lnTo>
                    <a:lnTo>
                      <a:pt x="50006" y="291369"/>
                    </a:lnTo>
                    <a:lnTo>
                      <a:pt x="23311" y="256822"/>
                    </a:lnTo>
                    <a:lnTo>
                      <a:pt x="6099" y="216051"/>
                    </a:lnTo>
                    <a:lnTo>
                      <a:pt x="0" y="170687"/>
                    </a:lnTo>
                    <a:close/>
                  </a:path>
                </a:pathLst>
              </a:custGeom>
              <a:ln w="19812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1" name="object 121">
                <a:extLst>
                  <a:ext uri="{FF2B5EF4-FFF2-40B4-BE49-F238E27FC236}">
                    <a16:creationId xmlns:a16="http://schemas.microsoft.com/office/drawing/2014/main" id="{BE3D6A0A-B0F3-4CEA-BFB5-26BB5498242C}"/>
                  </a:ext>
                </a:extLst>
              </p:cNvPr>
              <p:cNvSpPr/>
              <p:nvPr/>
            </p:nvSpPr>
            <p:spPr>
              <a:xfrm>
                <a:off x="10497566" y="4303521"/>
                <a:ext cx="612648" cy="262127"/>
              </a:xfrm>
              <a:prstGeom prst="rect">
                <a:avLst/>
              </a:prstGeom>
              <a:blipFill>
                <a:blip r:embed="rId9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2" name="object 122">
                <a:extLst>
                  <a:ext uri="{FF2B5EF4-FFF2-40B4-BE49-F238E27FC236}">
                    <a16:creationId xmlns:a16="http://schemas.microsoft.com/office/drawing/2014/main" id="{DB0515FB-E89E-459B-9340-DE71195A4096}"/>
                  </a:ext>
                </a:extLst>
              </p:cNvPr>
              <p:cNvSpPr/>
              <p:nvPr/>
            </p:nvSpPr>
            <p:spPr>
              <a:xfrm>
                <a:off x="9819893" y="2774442"/>
                <a:ext cx="1763395" cy="803275"/>
              </a:xfrm>
              <a:custGeom>
                <a:avLst/>
                <a:gdLst/>
                <a:ahLst/>
                <a:cxnLst/>
                <a:rect l="l" t="t" r="r" b="b"/>
                <a:pathLst>
                  <a:path w="1763395" h="803275">
                    <a:moveTo>
                      <a:pt x="0" y="0"/>
                    </a:moveTo>
                    <a:lnTo>
                      <a:pt x="0" y="739140"/>
                    </a:lnTo>
                    <a:lnTo>
                      <a:pt x="3602" y="744959"/>
                    </a:lnTo>
                    <a:lnTo>
                      <a:pt x="55156" y="761456"/>
                    </a:lnTo>
                    <a:lnTo>
                      <a:pt x="120367" y="771426"/>
                    </a:lnTo>
                    <a:lnTo>
                      <a:pt x="161292" y="776034"/>
                    </a:lnTo>
                    <a:lnTo>
                      <a:pt x="207347" y="780361"/>
                    </a:lnTo>
                    <a:lnTo>
                      <a:pt x="258222" y="784383"/>
                    </a:lnTo>
                    <a:lnTo>
                      <a:pt x="313606" y="788079"/>
                    </a:lnTo>
                    <a:lnTo>
                      <a:pt x="436654" y="794399"/>
                    </a:lnTo>
                    <a:lnTo>
                      <a:pt x="574001" y="799138"/>
                    </a:lnTo>
                    <a:lnTo>
                      <a:pt x="723157" y="802115"/>
                    </a:lnTo>
                    <a:lnTo>
                      <a:pt x="881633" y="803148"/>
                    </a:lnTo>
                    <a:lnTo>
                      <a:pt x="1040110" y="802115"/>
                    </a:lnTo>
                    <a:lnTo>
                      <a:pt x="1189266" y="799138"/>
                    </a:lnTo>
                    <a:lnTo>
                      <a:pt x="1326613" y="794399"/>
                    </a:lnTo>
                    <a:lnTo>
                      <a:pt x="1449661" y="788079"/>
                    </a:lnTo>
                    <a:lnTo>
                      <a:pt x="1505045" y="784383"/>
                    </a:lnTo>
                    <a:lnTo>
                      <a:pt x="1555920" y="780361"/>
                    </a:lnTo>
                    <a:lnTo>
                      <a:pt x="1601975" y="776034"/>
                    </a:lnTo>
                    <a:lnTo>
                      <a:pt x="1642900" y="771426"/>
                    </a:lnTo>
                    <a:lnTo>
                      <a:pt x="1708111" y="761456"/>
                    </a:lnTo>
                    <a:lnTo>
                      <a:pt x="1749063" y="750633"/>
                    </a:lnTo>
                    <a:lnTo>
                      <a:pt x="1763267" y="739140"/>
                    </a:lnTo>
                    <a:lnTo>
                      <a:pt x="1763267" y="64008"/>
                    </a:lnTo>
                    <a:lnTo>
                      <a:pt x="881633" y="64008"/>
                    </a:lnTo>
                    <a:lnTo>
                      <a:pt x="723157" y="62979"/>
                    </a:lnTo>
                    <a:lnTo>
                      <a:pt x="574001" y="60012"/>
                    </a:lnTo>
                    <a:lnTo>
                      <a:pt x="436654" y="55287"/>
                    </a:lnTo>
                    <a:lnTo>
                      <a:pt x="313606" y="48981"/>
                    </a:lnTo>
                    <a:lnTo>
                      <a:pt x="258222" y="45291"/>
                    </a:lnTo>
                    <a:lnTo>
                      <a:pt x="207347" y="41273"/>
                    </a:lnTo>
                    <a:lnTo>
                      <a:pt x="161292" y="36949"/>
                    </a:lnTo>
                    <a:lnTo>
                      <a:pt x="120367" y="32342"/>
                    </a:lnTo>
                    <a:lnTo>
                      <a:pt x="55156" y="22367"/>
                    </a:lnTo>
                    <a:lnTo>
                      <a:pt x="14204" y="11527"/>
                    </a:lnTo>
                    <a:lnTo>
                      <a:pt x="3602" y="5838"/>
                    </a:lnTo>
                    <a:lnTo>
                      <a:pt x="0" y="0"/>
                    </a:lnTo>
                    <a:close/>
                  </a:path>
                  <a:path w="1763395" h="803275">
                    <a:moveTo>
                      <a:pt x="1763267" y="0"/>
                    </a:moveTo>
                    <a:lnTo>
                      <a:pt x="1708111" y="22367"/>
                    </a:lnTo>
                    <a:lnTo>
                      <a:pt x="1642900" y="32342"/>
                    </a:lnTo>
                    <a:lnTo>
                      <a:pt x="1601975" y="36949"/>
                    </a:lnTo>
                    <a:lnTo>
                      <a:pt x="1555920" y="41273"/>
                    </a:lnTo>
                    <a:lnTo>
                      <a:pt x="1505045" y="45291"/>
                    </a:lnTo>
                    <a:lnTo>
                      <a:pt x="1449661" y="48981"/>
                    </a:lnTo>
                    <a:lnTo>
                      <a:pt x="1390080" y="52320"/>
                    </a:lnTo>
                    <a:lnTo>
                      <a:pt x="1259572" y="57858"/>
                    </a:lnTo>
                    <a:lnTo>
                      <a:pt x="1116008" y="61727"/>
                    </a:lnTo>
                    <a:lnTo>
                      <a:pt x="1040110" y="62979"/>
                    </a:lnTo>
                    <a:lnTo>
                      <a:pt x="961881" y="63747"/>
                    </a:lnTo>
                    <a:lnTo>
                      <a:pt x="881633" y="64008"/>
                    </a:lnTo>
                    <a:lnTo>
                      <a:pt x="1763267" y="64008"/>
                    </a:lnTo>
                    <a:lnTo>
                      <a:pt x="176326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3" name="object 123">
                <a:extLst>
                  <a:ext uri="{FF2B5EF4-FFF2-40B4-BE49-F238E27FC236}">
                    <a16:creationId xmlns:a16="http://schemas.microsoft.com/office/drawing/2014/main" id="{0532C4D8-61D3-45C3-BCE4-C4ACF613C218}"/>
                  </a:ext>
                </a:extLst>
              </p:cNvPr>
              <p:cNvSpPr/>
              <p:nvPr/>
            </p:nvSpPr>
            <p:spPr>
              <a:xfrm>
                <a:off x="9819893" y="2710433"/>
                <a:ext cx="1763395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1763395" h="128269">
                    <a:moveTo>
                      <a:pt x="881633" y="0"/>
                    </a:moveTo>
                    <a:lnTo>
                      <a:pt x="723157" y="1032"/>
                    </a:lnTo>
                    <a:lnTo>
                      <a:pt x="574001" y="4009"/>
                    </a:lnTo>
                    <a:lnTo>
                      <a:pt x="436654" y="8748"/>
                    </a:lnTo>
                    <a:lnTo>
                      <a:pt x="313606" y="15068"/>
                    </a:lnTo>
                    <a:lnTo>
                      <a:pt x="258222" y="18764"/>
                    </a:lnTo>
                    <a:lnTo>
                      <a:pt x="207347" y="22786"/>
                    </a:lnTo>
                    <a:lnTo>
                      <a:pt x="161292" y="27113"/>
                    </a:lnTo>
                    <a:lnTo>
                      <a:pt x="120367" y="31721"/>
                    </a:lnTo>
                    <a:lnTo>
                      <a:pt x="55156" y="41691"/>
                    </a:lnTo>
                    <a:lnTo>
                      <a:pt x="14204" y="52514"/>
                    </a:lnTo>
                    <a:lnTo>
                      <a:pt x="0" y="64007"/>
                    </a:lnTo>
                    <a:lnTo>
                      <a:pt x="3602" y="69846"/>
                    </a:lnTo>
                    <a:lnTo>
                      <a:pt x="55156" y="86375"/>
                    </a:lnTo>
                    <a:lnTo>
                      <a:pt x="120367" y="96350"/>
                    </a:lnTo>
                    <a:lnTo>
                      <a:pt x="161292" y="100957"/>
                    </a:lnTo>
                    <a:lnTo>
                      <a:pt x="207347" y="105281"/>
                    </a:lnTo>
                    <a:lnTo>
                      <a:pt x="258222" y="109299"/>
                    </a:lnTo>
                    <a:lnTo>
                      <a:pt x="313606" y="112989"/>
                    </a:lnTo>
                    <a:lnTo>
                      <a:pt x="373187" y="116328"/>
                    </a:lnTo>
                    <a:lnTo>
                      <a:pt x="503695" y="121866"/>
                    </a:lnTo>
                    <a:lnTo>
                      <a:pt x="647259" y="125735"/>
                    </a:lnTo>
                    <a:lnTo>
                      <a:pt x="723157" y="126987"/>
                    </a:lnTo>
                    <a:lnTo>
                      <a:pt x="801386" y="127755"/>
                    </a:lnTo>
                    <a:lnTo>
                      <a:pt x="881633" y="128015"/>
                    </a:lnTo>
                    <a:lnTo>
                      <a:pt x="1040110" y="126987"/>
                    </a:lnTo>
                    <a:lnTo>
                      <a:pt x="1189266" y="124020"/>
                    </a:lnTo>
                    <a:lnTo>
                      <a:pt x="1326613" y="119295"/>
                    </a:lnTo>
                    <a:lnTo>
                      <a:pt x="1449661" y="112989"/>
                    </a:lnTo>
                    <a:lnTo>
                      <a:pt x="1505045" y="109299"/>
                    </a:lnTo>
                    <a:lnTo>
                      <a:pt x="1555920" y="105281"/>
                    </a:lnTo>
                    <a:lnTo>
                      <a:pt x="1601975" y="100957"/>
                    </a:lnTo>
                    <a:lnTo>
                      <a:pt x="1642900" y="96350"/>
                    </a:lnTo>
                    <a:lnTo>
                      <a:pt x="1708111" y="86375"/>
                    </a:lnTo>
                    <a:lnTo>
                      <a:pt x="1749063" y="75535"/>
                    </a:lnTo>
                    <a:lnTo>
                      <a:pt x="1763267" y="64007"/>
                    </a:lnTo>
                    <a:lnTo>
                      <a:pt x="1759665" y="58188"/>
                    </a:lnTo>
                    <a:lnTo>
                      <a:pt x="1708111" y="41691"/>
                    </a:lnTo>
                    <a:lnTo>
                      <a:pt x="1642900" y="31721"/>
                    </a:lnTo>
                    <a:lnTo>
                      <a:pt x="1601975" y="27113"/>
                    </a:lnTo>
                    <a:lnTo>
                      <a:pt x="1555920" y="22786"/>
                    </a:lnTo>
                    <a:lnTo>
                      <a:pt x="1505045" y="18764"/>
                    </a:lnTo>
                    <a:lnTo>
                      <a:pt x="1449661" y="15068"/>
                    </a:lnTo>
                    <a:lnTo>
                      <a:pt x="1326613" y="8748"/>
                    </a:lnTo>
                    <a:lnTo>
                      <a:pt x="1189266" y="4009"/>
                    </a:lnTo>
                    <a:lnTo>
                      <a:pt x="1040110" y="1032"/>
                    </a:lnTo>
                    <a:lnTo>
                      <a:pt x="88163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4" name="object 124">
                <a:extLst>
                  <a:ext uri="{FF2B5EF4-FFF2-40B4-BE49-F238E27FC236}">
                    <a16:creationId xmlns:a16="http://schemas.microsoft.com/office/drawing/2014/main" id="{A2F2C07E-D95F-4042-966B-C5647C498FB5}"/>
                  </a:ext>
                </a:extLst>
              </p:cNvPr>
              <p:cNvSpPr/>
              <p:nvPr/>
            </p:nvSpPr>
            <p:spPr>
              <a:xfrm>
                <a:off x="9819893" y="2710433"/>
                <a:ext cx="1763395" cy="128270"/>
              </a:xfrm>
              <a:custGeom>
                <a:avLst/>
                <a:gdLst/>
                <a:ahLst/>
                <a:cxnLst/>
                <a:rect l="l" t="t" r="r" b="b"/>
                <a:pathLst>
                  <a:path w="1763395" h="128269">
                    <a:moveTo>
                      <a:pt x="1763267" y="64007"/>
                    </a:moveTo>
                    <a:lnTo>
                      <a:pt x="1708111" y="86375"/>
                    </a:lnTo>
                    <a:lnTo>
                      <a:pt x="1642900" y="96350"/>
                    </a:lnTo>
                    <a:lnTo>
                      <a:pt x="1601975" y="100957"/>
                    </a:lnTo>
                    <a:lnTo>
                      <a:pt x="1555920" y="105281"/>
                    </a:lnTo>
                    <a:lnTo>
                      <a:pt x="1505045" y="109299"/>
                    </a:lnTo>
                    <a:lnTo>
                      <a:pt x="1449661" y="112989"/>
                    </a:lnTo>
                    <a:lnTo>
                      <a:pt x="1390080" y="116328"/>
                    </a:lnTo>
                    <a:lnTo>
                      <a:pt x="1326613" y="119295"/>
                    </a:lnTo>
                    <a:lnTo>
                      <a:pt x="1259572" y="121866"/>
                    </a:lnTo>
                    <a:lnTo>
                      <a:pt x="1189266" y="124020"/>
                    </a:lnTo>
                    <a:lnTo>
                      <a:pt x="1116008" y="125735"/>
                    </a:lnTo>
                    <a:lnTo>
                      <a:pt x="1040110" y="126987"/>
                    </a:lnTo>
                    <a:lnTo>
                      <a:pt x="961881" y="127755"/>
                    </a:lnTo>
                    <a:lnTo>
                      <a:pt x="881633" y="128015"/>
                    </a:lnTo>
                    <a:lnTo>
                      <a:pt x="801386" y="127755"/>
                    </a:lnTo>
                    <a:lnTo>
                      <a:pt x="723157" y="126987"/>
                    </a:lnTo>
                    <a:lnTo>
                      <a:pt x="647259" y="125735"/>
                    </a:lnTo>
                    <a:lnTo>
                      <a:pt x="574001" y="124020"/>
                    </a:lnTo>
                    <a:lnTo>
                      <a:pt x="503695" y="121866"/>
                    </a:lnTo>
                    <a:lnTo>
                      <a:pt x="436654" y="119295"/>
                    </a:lnTo>
                    <a:lnTo>
                      <a:pt x="373187" y="116328"/>
                    </a:lnTo>
                    <a:lnTo>
                      <a:pt x="313606" y="112989"/>
                    </a:lnTo>
                    <a:lnTo>
                      <a:pt x="258222" y="109299"/>
                    </a:lnTo>
                    <a:lnTo>
                      <a:pt x="207347" y="105281"/>
                    </a:lnTo>
                    <a:lnTo>
                      <a:pt x="161292" y="100957"/>
                    </a:lnTo>
                    <a:lnTo>
                      <a:pt x="120367" y="96350"/>
                    </a:lnTo>
                    <a:lnTo>
                      <a:pt x="55156" y="86375"/>
                    </a:lnTo>
                    <a:lnTo>
                      <a:pt x="14204" y="75535"/>
                    </a:lnTo>
                    <a:lnTo>
                      <a:pt x="0" y="64007"/>
                    </a:lnTo>
                    <a:lnTo>
                      <a:pt x="3602" y="58188"/>
                    </a:lnTo>
                    <a:lnTo>
                      <a:pt x="55156" y="41691"/>
                    </a:lnTo>
                    <a:lnTo>
                      <a:pt x="120367" y="31721"/>
                    </a:lnTo>
                    <a:lnTo>
                      <a:pt x="161292" y="27113"/>
                    </a:lnTo>
                    <a:lnTo>
                      <a:pt x="207347" y="22786"/>
                    </a:lnTo>
                    <a:lnTo>
                      <a:pt x="258222" y="18764"/>
                    </a:lnTo>
                    <a:lnTo>
                      <a:pt x="313606" y="15068"/>
                    </a:lnTo>
                    <a:lnTo>
                      <a:pt x="373187" y="11722"/>
                    </a:lnTo>
                    <a:lnTo>
                      <a:pt x="436654" y="8748"/>
                    </a:lnTo>
                    <a:lnTo>
                      <a:pt x="503695" y="6170"/>
                    </a:lnTo>
                    <a:lnTo>
                      <a:pt x="574001" y="4009"/>
                    </a:lnTo>
                    <a:lnTo>
                      <a:pt x="647259" y="2289"/>
                    </a:lnTo>
                    <a:lnTo>
                      <a:pt x="723157" y="1032"/>
                    </a:lnTo>
                    <a:lnTo>
                      <a:pt x="801386" y="261"/>
                    </a:lnTo>
                    <a:lnTo>
                      <a:pt x="881633" y="0"/>
                    </a:lnTo>
                    <a:lnTo>
                      <a:pt x="961881" y="261"/>
                    </a:lnTo>
                    <a:lnTo>
                      <a:pt x="1040110" y="1032"/>
                    </a:lnTo>
                    <a:lnTo>
                      <a:pt x="1116008" y="2289"/>
                    </a:lnTo>
                    <a:lnTo>
                      <a:pt x="1189266" y="4009"/>
                    </a:lnTo>
                    <a:lnTo>
                      <a:pt x="1259572" y="6170"/>
                    </a:lnTo>
                    <a:lnTo>
                      <a:pt x="1326613" y="8748"/>
                    </a:lnTo>
                    <a:lnTo>
                      <a:pt x="1390080" y="11722"/>
                    </a:lnTo>
                    <a:lnTo>
                      <a:pt x="1449661" y="15068"/>
                    </a:lnTo>
                    <a:lnTo>
                      <a:pt x="1505045" y="18764"/>
                    </a:lnTo>
                    <a:lnTo>
                      <a:pt x="1555920" y="22786"/>
                    </a:lnTo>
                    <a:lnTo>
                      <a:pt x="1601975" y="27113"/>
                    </a:lnTo>
                    <a:lnTo>
                      <a:pt x="1642900" y="31721"/>
                    </a:lnTo>
                    <a:lnTo>
                      <a:pt x="1708111" y="41691"/>
                    </a:lnTo>
                    <a:lnTo>
                      <a:pt x="1749063" y="52514"/>
                    </a:lnTo>
                    <a:lnTo>
                      <a:pt x="1763267" y="64007"/>
                    </a:lnTo>
                    <a:close/>
                  </a:path>
                </a:pathLst>
              </a:custGeom>
              <a:ln w="19812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5" name="object 125">
                <a:extLst>
                  <a:ext uri="{FF2B5EF4-FFF2-40B4-BE49-F238E27FC236}">
                    <a16:creationId xmlns:a16="http://schemas.microsoft.com/office/drawing/2014/main" id="{7E09E3F7-2BF5-4091-B0C5-7978810202A7}"/>
                  </a:ext>
                </a:extLst>
              </p:cNvPr>
              <p:cNvSpPr/>
              <p:nvPr/>
            </p:nvSpPr>
            <p:spPr>
              <a:xfrm>
                <a:off x="9819893" y="2774442"/>
                <a:ext cx="1763395" cy="803275"/>
              </a:xfrm>
              <a:custGeom>
                <a:avLst/>
                <a:gdLst/>
                <a:ahLst/>
                <a:cxnLst/>
                <a:rect l="l" t="t" r="r" b="b"/>
                <a:pathLst>
                  <a:path w="1763395" h="803275">
                    <a:moveTo>
                      <a:pt x="1763267" y="0"/>
                    </a:moveTo>
                    <a:lnTo>
                      <a:pt x="1763267" y="739140"/>
                    </a:lnTo>
                    <a:lnTo>
                      <a:pt x="1759665" y="744959"/>
                    </a:lnTo>
                    <a:lnTo>
                      <a:pt x="1708111" y="761456"/>
                    </a:lnTo>
                    <a:lnTo>
                      <a:pt x="1642900" y="771426"/>
                    </a:lnTo>
                    <a:lnTo>
                      <a:pt x="1601975" y="776034"/>
                    </a:lnTo>
                    <a:lnTo>
                      <a:pt x="1555920" y="780361"/>
                    </a:lnTo>
                    <a:lnTo>
                      <a:pt x="1505045" y="784383"/>
                    </a:lnTo>
                    <a:lnTo>
                      <a:pt x="1449661" y="788079"/>
                    </a:lnTo>
                    <a:lnTo>
                      <a:pt x="1390080" y="791425"/>
                    </a:lnTo>
                    <a:lnTo>
                      <a:pt x="1326613" y="794399"/>
                    </a:lnTo>
                    <a:lnTo>
                      <a:pt x="1259572" y="796977"/>
                    </a:lnTo>
                    <a:lnTo>
                      <a:pt x="1189266" y="799138"/>
                    </a:lnTo>
                    <a:lnTo>
                      <a:pt x="1116008" y="800858"/>
                    </a:lnTo>
                    <a:lnTo>
                      <a:pt x="1040110" y="802115"/>
                    </a:lnTo>
                    <a:lnTo>
                      <a:pt x="961881" y="802886"/>
                    </a:lnTo>
                    <a:lnTo>
                      <a:pt x="881633" y="803148"/>
                    </a:lnTo>
                    <a:lnTo>
                      <a:pt x="801386" y="802886"/>
                    </a:lnTo>
                    <a:lnTo>
                      <a:pt x="723157" y="802115"/>
                    </a:lnTo>
                    <a:lnTo>
                      <a:pt x="647259" y="800858"/>
                    </a:lnTo>
                    <a:lnTo>
                      <a:pt x="574001" y="799138"/>
                    </a:lnTo>
                    <a:lnTo>
                      <a:pt x="503695" y="796977"/>
                    </a:lnTo>
                    <a:lnTo>
                      <a:pt x="436654" y="794399"/>
                    </a:lnTo>
                    <a:lnTo>
                      <a:pt x="373187" y="791425"/>
                    </a:lnTo>
                    <a:lnTo>
                      <a:pt x="313606" y="788079"/>
                    </a:lnTo>
                    <a:lnTo>
                      <a:pt x="258222" y="784383"/>
                    </a:lnTo>
                    <a:lnTo>
                      <a:pt x="207347" y="780361"/>
                    </a:lnTo>
                    <a:lnTo>
                      <a:pt x="161292" y="776034"/>
                    </a:lnTo>
                    <a:lnTo>
                      <a:pt x="120367" y="771426"/>
                    </a:lnTo>
                    <a:lnTo>
                      <a:pt x="55156" y="761456"/>
                    </a:lnTo>
                    <a:lnTo>
                      <a:pt x="14204" y="750633"/>
                    </a:lnTo>
                    <a:lnTo>
                      <a:pt x="0" y="739140"/>
                    </a:lnTo>
                    <a:lnTo>
                      <a:pt x="0" y="0"/>
                    </a:lnTo>
                  </a:path>
                </a:pathLst>
              </a:custGeom>
              <a:ln w="19812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6" name="object 126">
                <a:extLst>
                  <a:ext uri="{FF2B5EF4-FFF2-40B4-BE49-F238E27FC236}">
                    <a16:creationId xmlns:a16="http://schemas.microsoft.com/office/drawing/2014/main" id="{E1B32356-6576-4DAC-9C0D-62205C72F714}"/>
                  </a:ext>
                </a:extLst>
              </p:cNvPr>
              <p:cNvSpPr/>
              <p:nvPr/>
            </p:nvSpPr>
            <p:spPr>
              <a:xfrm>
                <a:off x="10520171" y="2940050"/>
                <a:ext cx="544068" cy="233172"/>
              </a:xfrm>
              <a:prstGeom prst="rect">
                <a:avLst/>
              </a:prstGeom>
              <a:blipFill>
                <a:blip r:embed="rId9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7" name="object 127">
                <a:extLst>
                  <a:ext uri="{FF2B5EF4-FFF2-40B4-BE49-F238E27FC236}">
                    <a16:creationId xmlns:a16="http://schemas.microsoft.com/office/drawing/2014/main" id="{2EA95ABE-A360-4D43-B8AE-B52D1BDE92E6}"/>
                  </a:ext>
                </a:extLst>
              </p:cNvPr>
              <p:cNvSpPr/>
              <p:nvPr/>
            </p:nvSpPr>
            <p:spPr>
              <a:xfrm>
                <a:off x="10157459" y="3183889"/>
                <a:ext cx="1269492" cy="233172"/>
              </a:xfrm>
              <a:prstGeom prst="rect">
                <a:avLst/>
              </a:prstGeom>
              <a:blipFill>
                <a:blip r:embed="rId9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8" name="object 128">
                <a:extLst>
                  <a:ext uri="{FF2B5EF4-FFF2-40B4-BE49-F238E27FC236}">
                    <a16:creationId xmlns:a16="http://schemas.microsoft.com/office/drawing/2014/main" id="{F9805F83-2F49-4831-8616-132FB5E5A003}"/>
                  </a:ext>
                </a:extLst>
              </p:cNvPr>
              <p:cNvSpPr/>
              <p:nvPr/>
            </p:nvSpPr>
            <p:spPr>
              <a:xfrm>
                <a:off x="10643616" y="3707129"/>
                <a:ext cx="114300" cy="43497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34975">
                    <a:moveTo>
                      <a:pt x="38100" y="320548"/>
                    </a:moveTo>
                    <a:lnTo>
                      <a:pt x="0" y="320548"/>
                    </a:lnTo>
                    <a:lnTo>
                      <a:pt x="57150" y="434848"/>
                    </a:lnTo>
                    <a:lnTo>
                      <a:pt x="104775" y="339598"/>
                    </a:lnTo>
                    <a:lnTo>
                      <a:pt x="38100" y="339598"/>
                    </a:lnTo>
                    <a:lnTo>
                      <a:pt x="38100" y="320548"/>
                    </a:lnTo>
                    <a:close/>
                  </a:path>
                  <a:path w="114300" h="434975">
                    <a:moveTo>
                      <a:pt x="76200" y="95250"/>
                    </a:moveTo>
                    <a:lnTo>
                      <a:pt x="38100" y="95250"/>
                    </a:lnTo>
                    <a:lnTo>
                      <a:pt x="38100" y="339598"/>
                    </a:lnTo>
                    <a:lnTo>
                      <a:pt x="76200" y="339598"/>
                    </a:lnTo>
                    <a:lnTo>
                      <a:pt x="76200" y="95250"/>
                    </a:lnTo>
                    <a:close/>
                  </a:path>
                  <a:path w="114300" h="434975">
                    <a:moveTo>
                      <a:pt x="114300" y="320548"/>
                    </a:moveTo>
                    <a:lnTo>
                      <a:pt x="76200" y="320548"/>
                    </a:lnTo>
                    <a:lnTo>
                      <a:pt x="76200" y="339598"/>
                    </a:lnTo>
                    <a:lnTo>
                      <a:pt x="104775" y="339598"/>
                    </a:lnTo>
                    <a:lnTo>
                      <a:pt x="114300" y="320548"/>
                    </a:lnTo>
                    <a:close/>
                  </a:path>
                  <a:path w="114300" h="434975">
                    <a:moveTo>
                      <a:pt x="57150" y="0"/>
                    </a:moveTo>
                    <a:lnTo>
                      <a:pt x="0" y="114300"/>
                    </a:lnTo>
                    <a:lnTo>
                      <a:pt x="38100" y="114300"/>
                    </a:lnTo>
                    <a:lnTo>
                      <a:pt x="38100" y="95250"/>
                    </a:lnTo>
                    <a:lnTo>
                      <a:pt x="104775" y="95250"/>
                    </a:lnTo>
                    <a:lnTo>
                      <a:pt x="57150" y="0"/>
                    </a:lnTo>
                    <a:close/>
                  </a:path>
                  <a:path w="114300" h="434975">
                    <a:moveTo>
                      <a:pt x="104775" y="95250"/>
                    </a:moveTo>
                    <a:lnTo>
                      <a:pt x="76200" y="95250"/>
                    </a:lnTo>
                    <a:lnTo>
                      <a:pt x="76200" y="114300"/>
                    </a:lnTo>
                    <a:lnTo>
                      <a:pt x="114300" y="114300"/>
                    </a:lnTo>
                    <a:lnTo>
                      <a:pt x="104775" y="9525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084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접근방법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E5481BF-99EF-4CD8-BB37-F15F420A28B1}"/>
              </a:ext>
            </a:extLst>
          </p:cNvPr>
          <p:cNvGrpSpPr/>
          <p:nvPr/>
        </p:nvGrpSpPr>
        <p:grpSpPr>
          <a:xfrm>
            <a:off x="363332" y="1129886"/>
            <a:ext cx="9577837" cy="5013002"/>
            <a:chOff x="398500" y="945133"/>
            <a:chExt cx="10797437" cy="5864403"/>
          </a:xfrm>
        </p:grpSpPr>
        <p:sp>
          <p:nvSpPr>
            <p:cNvPr id="210" name="object 3">
              <a:extLst>
                <a:ext uri="{FF2B5EF4-FFF2-40B4-BE49-F238E27FC236}">
                  <a16:creationId xmlns:a16="http://schemas.microsoft.com/office/drawing/2014/main" id="{4B55701E-0860-4BB7-B626-297543AD6296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4">
              <a:extLst>
                <a:ext uri="{FF2B5EF4-FFF2-40B4-BE49-F238E27FC236}">
                  <a16:creationId xmlns:a16="http://schemas.microsoft.com/office/drawing/2014/main" id="{159438E6-43E7-49CE-9C61-414E8B81CC20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5">
              <a:extLst>
                <a:ext uri="{FF2B5EF4-FFF2-40B4-BE49-F238E27FC236}">
                  <a16:creationId xmlns:a16="http://schemas.microsoft.com/office/drawing/2014/main" id="{2988BBCB-5A55-466B-BCF8-502D294FE877}"/>
                </a:ext>
              </a:extLst>
            </p:cNvPr>
            <p:cNvSpPr/>
            <p:nvPr/>
          </p:nvSpPr>
          <p:spPr>
            <a:xfrm>
              <a:off x="1252118" y="945133"/>
              <a:ext cx="20116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6">
              <a:extLst>
                <a:ext uri="{FF2B5EF4-FFF2-40B4-BE49-F238E27FC236}">
                  <a16:creationId xmlns:a16="http://schemas.microsoft.com/office/drawing/2014/main" id="{D8DAF886-5F43-43A0-B8D2-C9EDE992AED6}"/>
                </a:ext>
              </a:extLst>
            </p:cNvPr>
            <p:cNvSpPr/>
            <p:nvPr/>
          </p:nvSpPr>
          <p:spPr>
            <a:xfrm>
              <a:off x="1386205" y="945133"/>
              <a:ext cx="1135380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7">
              <a:extLst>
                <a:ext uri="{FF2B5EF4-FFF2-40B4-BE49-F238E27FC236}">
                  <a16:creationId xmlns:a16="http://schemas.microsoft.com/office/drawing/2014/main" id="{1E3F17DF-4CF3-4BAE-A89D-B88617BEF25D}"/>
                </a:ext>
              </a:extLst>
            </p:cNvPr>
            <p:cNvSpPr/>
            <p:nvPr/>
          </p:nvSpPr>
          <p:spPr>
            <a:xfrm>
              <a:off x="976274" y="1336497"/>
              <a:ext cx="356616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8">
              <a:extLst>
                <a:ext uri="{FF2B5EF4-FFF2-40B4-BE49-F238E27FC236}">
                  <a16:creationId xmlns:a16="http://schemas.microsoft.com/office/drawing/2014/main" id="{0B1F1E49-ECA6-466D-8991-D4AF05AB9375}"/>
                </a:ext>
              </a:extLst>
            </p:cNvPr>
            <p:cNvSpPr/>
            <p:nvPr/>
          </p:nvSpPr>
          <p:spPr>
            <a:xfrm>
              <a:off x="1262786" y="1379169"/>
              <a:ext cx="1135380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9">
              <a:extLst>
                <a:ext uri="{FF2B5EF4-FFF2-40B4-BE49-F238E27FC236}">
                  <a16:creationId xmlns:a16="http://schemas.microsoft.com/office/drawing/2014/main" id="{CDC22FFE-B66F-483B-8D11-C66148069B93}"/>
                </a:ext>
              </a:extLst>
            </p:cNvPr>
            <p:cNvSpPr/>
            <p:nvPr/>
          </p:nvSpPr>
          <p:spPr>
            <a:xfrm>
              <a:off x="2171064" y="1379169"/>
              <a:ext cx="2123313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0">
              <a:extLst>
                <a:ext uri="{FF2B5EF4-FFF2-40B4-BE49-F238E27FC236}">
                  <a16:creationId xmlns:a16="http://schemas.microsoft.com/office/drawing/2014/main" id="{1709AC66-1FA7-44B5-BCF0-C2AA4EB051C4}"/>
                </a:ext>
              </a:extLst>
            </p:cNvPr>
            <p:cNvSpPr/>
            <p:nvPr/>
          </p:nvSpPr>
          <p:spPr>
            <a:xfrm>
              <a:off x="4161790" y="1379169"/>
              <a:ext cx="454151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1">
              <a:extLst>
                <a:ext uri="{FF2B5EF4-FFF2-40B4-BE49-F238E27FC236}">
                  <a16:creationId xmlns:a16="http://schemas.microsoft.com/office/drawing/2014/main" id="{0023DFBA-562F-4AAB-A1CE-1DF629A4C9F8}"/>
                </a:ext>
              </a:extLst>
            </p:cNvPr>
            <p:cNvSpPr/>
            <p:nvPr/>
          </p:nvSpPr>
          <p:spPr>
            <a:xfrm>
              <a:off x="4442205" y="1379169"/>
              <a:ext cx="908710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12">
              <a:extLst>
                <a:ext uri="{FF2B5EF4-FFF2-40B4-BE49-F238E27FC236}">
                  <a16:creationId xmlns:a16="http://schemas.microsoft.com/office/drawing/2014/main" id="{A136C77D-5E4D-4478-8404-96F46867DBA2}"/>
                </a:ext>
              </a:extLst>
            </p:cNvPr>
            <p:cNvSpPr/>
            <p:nvPr/>
          </p:nvSpPr>
          <p:spPr>
            <a:xfrm>
              <a:off x="5123688" y="1379169"/>
              <a:ext cx="225551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13">
              <a:extLst>
                <a:ext uri="{FF2B5EF4-FFF2-40B4-BE49-F238E27FC236}">
                  <a16:creationId xmlns:a16="http://schemas.microsoft.com/office/drawing/2014/main" id="{EA37CEA6-960B-4131-AE65-B299CE3EF197}"/>
                </a:ext>
              </a:extLst>
            </p:cNvPr>
            <p:cNvSpPr/>
            <p:nvPr/>
          </p:nvSpPr>
          <p:spPr>
            <a:xfrm>
              <a:off x="5236464" y="1379169"/>
              <a:ext cx="1135380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14">
              <a:extLst>
                <a:ext uri="{FF2B5EF4-FFF2-40B4-BE49-F238E27FC236}">
                  <a16:creationId xmlns:a16="http://schemas.microsoft.com/office/drawing/2014/main" id="{9906BF3E-7E47-42D5-A657-584B35170EF6}"/>
                </a:ext>
              </a:extLst>
            </p:cNvPr>
            <p:cNvSpPr/>
            <p:nvPr/>
          </p:nvSpPr>
          <p:spPr>
            <a:xfrm>
              <a:off x="6144767" y="1379169"/>
              <a:ext cx="198882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5">
              <a:extLst>
                <a:ext uri="{FF2B5EF4-FFF2-40B4-BE49-F238E27FC236}">
                  <a16:creationId xmlns:a16="http://schemas.microsoft.com/office/drawing/2014/main" id="{8966FD59-4C99-4EE3-830F-F79ACE90E2C8}"/>
                </a:ext>
              </a:extLst>
            </p:cNvPr>
            <p:cNvSpPr/>
            <p:nvPr/>
          </p:nvSpPr>
          <p:spPr>
            <a:xfrm>
              <a:off x="6277355" y="1379169"/>
              <a:ext cx="681227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16">
              <a:extLst>
                <a:ext uri="{FF2B5EF4-FFF2-40B4-BE49-F238E27FC236}">
                  <a16:creationId xmlns:a16="http://schemas.microsoft.com/office/drawing/2014/main" id="{72FFF3D8-E88C-4E4B-8179-A4CB90DFD653}"/>
                </a:ext>
              </a:extLst>
            </p:cNvPr>
            <p:cNvSpPr/>
            <p:nvPr/>
          </p:nvSpPr>
          <p:spPr>
            <a:xfrm>
              <a:off x="6789419" y="1379169"/>
              <a:ext cx="908710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17">
              <a:extLst>
                <a:ext uri="{FF2B5EF4-FFF2-40B4-BE49-F238E27FC236}">
                  <a16:creationId xmlns:a16="http://schemas.microsoft.com/office/drawing/2014/main" id="{8E28CEB4-1417-45CA-A7A7-FB760813FEAE}"/>
                </a:ext>
              </a:extLst>
            </p:cNvPr>
            <p:cNvSpPr/>
            <p:nvPr/>
          </p:nvSpPr>
          <p:spPr>
            <a:xfrm>
              <a:off x="7527290" y="1379169"/>
              <a:ext cx="681227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18">
              <a:extLst>
                <a:ext uri="{FF2B5EF4-FFF2-40B4-BE49-F238E27FC236}">
                  <a16:creationId xmlns:a16="http://schemas.microsoft.com/office/drawing/2014/main" id="{11D08B6C-1096-4797-85A7-88105B3141BC}"/>
                </a:ext>
              </a:extLst>
            </p:cNvPr>
            <p:cNvSpPr/>
            <p:nvPr/>
          </p:nvSpPr>
          <p:spPr>
            <a:xfrm>
              <a:off x="8037830" y="1379169"/>
              <a:ext cx="454151" cy="2929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19">
              <a:extLst>
                <a:ext uri="{FF2B5EF4-FFF2-40B4-BE49-F238E27FC236}">
                  <a16:creationId xmlns:a16="http://schemas.microsoft.com/office/drawing/2014/main" id="{CBA38174-FF63-42DF-8826-83D41DFD7E2F}"/>
                </a:ext>
              </a:extLst>
            </p:cNvPr>
            <p:cNvSpPr/>
            <p:nvPr/>
          </p:nvSpPr>
          <p:spPr>
            <a:xfrm>
              <a:off x="8264906" y="1379169"/>
              <a:ext cx="225551" cy="2929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0">
              <a:extLst>
                <a:ext uri="{FF2B5EF4-FFF2-40B4-BE49-F238E27FC236}">
                  <a16:creationId xmlns:a16="http://schemas.microsoft.com/office/drawing/2014/main" id="{BC56697A-5CDE-42D8-8210-6E96664965A5}"/>
                </a:ext>
              </a:extLst>
            </p:cNvPr>
            <p:cNvSpPr/>
            <p:nvPr/>
          </p:nvSpPr>
          <p:spPr>
            <a:xfrm>
              <a:off x="8377681" y="1379169"/>
              <a:ext cx="454151" cy="2929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1">
              <a:extLst>
                <a:ext uri="{FF2B5EF4-FFF2-40B4-BE49-F238E27FC236}">
                  <a16:creationId xmlns:a16="http://schemas.microsoft.com/office/drawing/2014/main" id="{BCD6FCE6-452E-467B-8FCC-F408FED9E401}"/>
                </a:ext>
              </a:extLst>
            </p:cNvPr>
            <p:cNvSpPr/>
            <p:nvPr/>
          </p:nvSpPr>
          <p:spPr>
            <a:xfrm>
              <a:off x="8662669" y="1379169"/>
              <a:ext cx="1135760" cy="29291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">
              <a:extLst>
                <a:ext uri="{FF2B5EF4-FFF2-40B4-BE49-F238E27FC236}">
                  <a16:creationId xmlns:a16="http://schemas.microsoft.com/office/drawing/2014/main" id="{CC42D822-5F05-40B5-967A-AB1ED2546E04}"/>
                </a:ext>
              </a:extLst>
            </p:cNvPr>
            <p:cNvSpPr/>
            <p:nvPr/>
          </p:nvSpPr>
          <p:spPr>
            <a:xfrm>
              <a:off x="9627743" y="1379169"/>
              <a:ext cx="681227" cy="29291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">
              <a:extLst>
                <a:ext uri="{FF2B5EF4-FFF2-40B4-BE49-F238E27FC236}">
                  <a16:creationId xmlns:a16="http://schemas.microsoft.com/office/drawing/2014/main" id="{66FA5CD2-0562-4857-8353-7107ADBBA533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4">
              <a:extLst>
                <a:ext uri="{FF2B5EF4-FFF2-40B4-BE49-F238E27FC236}">
                  <a16:creationId xmlns:a16="http://schemas.microsoft.com/office/drawing/2014/main" id="{6D6A69F3-4CCC-4E96-B775-658681C5E2B5}"/>
                </a:ext>
              </a:extLst>
            </p:cNvPr>
            <p:cNvSpPr/>
            <p:nvPr/>
          </p:nvSpPr>
          <p:spPr>
            <a:xfrm>
              <a:off x="1262786" y="1760854"/>
              <a:ext cx="1135380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5">
              <a:extLst>
                <a:ext uri="{FF2B5EF4-FFF2-40B4-BE49-F238E27FC236}">
                  <a16:creationId xmlns:a16="http://schemas.microsoft.com/office/drawing/2014/main" id="{1316AE1C-4794-411E-BDF5-45384CD2B491}"/>
                </a:ext>
              </a:extLst>
            </p:cNvPr>
            <p:cNvSpPr/>
            <p:nvPr/>
          </p:nvSpPr>
          <p:spPr>
            <a:xfrm>
              <a:off x="2227452" y="1760854"/>
              <a:ext cx="681685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6">
              <a:extLst>
                <a:ext uri="{FF2B5EF4-FFF2-40B4-BE49-F238E27FC236}">
                  <a16:creationId xmlns:a16="http://schemas.microsoft.com/office/drawing/2014/main" id="{74108504-C35B-4922-9CB0-090C6CFF59E0}"/>
                </a:ext>
              </a:extLst>
            </p:cNvPr>
            <p:cNvSpPr/>
            <p:nvPr/>
          </p:nvSpPr>
          <p:spPr>
            <a:xfrm>
              <a:off x="2681985" y="1760854"/>
              <a:ext cx="201168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7">
              <a:extLst>
                <a:ext uri="{FF2B5EF4-FFF2-40B4-BE49-F238E27FC236}">
                  <a16:creationId xmlns:a16="http://schemas.microsoft.com/office/drawing/2014/main" id="{F91A8B85-E05D-479C-90FB-C92A374CA715}"/>
                </a:ext>
              </a:extLst>
            </p:cNvPr>
            <p:cNvSpPr/>
            <p:nvPr/>
          </p:nvSpPr>
          <p:spPr>
            <a:xfrm>
              <a:off x="2816098" y="1760854"/>
              <a:ext cx="681227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8">
              <a:extLst>
                <a:ext uri="{FF2B5EF4-FFF2-40B4-BE49-F238E27FC236}">
                  <a16:creationId xmlns:a16="http://schemas.microsoft.com/office/drawing/2014/main" id="{0444F371-6B79-4BB0-B7EE-5C45BBC25218}"/>
                </a:ext>
              </a:extLst>
            </p:cNvPr>
            <p:cNvSpPr/>
            <p:nvPr/>
          </p:nvSpPr>
          <p:spPr>
            <a:xfrm>
              <a:off x="3270250" y="1760854"/>
              <a:ext cx="1937130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9">
              <a:extLst>
                <a:ext uri="{FF2B5EF4-FFF2-40B4-BE49-F238E27FC236}">
                  <a16:creationId xmlns:a16="http://schemas.microsoft.com/office/drawing/2014/main" id="{7039A885-1CF7-49DD-9A7B-6052B051B59D}"/>
                </a:ext>
              </a:extLst>
            </p:cNvPr>
            <p:cNvSpPr/>
            <p:nvPr/>
          </p:nvSpPr>
          <p:spPr>
            <a:xfrm>
              <a:off x="5105400" y="1760854"/>
              <a:ext cx="908303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30">
              <a:extLst>
                <a:ext uri="{FF2B5EF4-FFF2-40B4-BE49-F238E27FC236}">
                  <a16:creationId xmlns:a16="http://schemas.microsoft.com/office/drawing/2014/main" id="{08426D99-5515-453A-A143-941A7B0F41BC}"/>
                </a:ext>
              </a:extLst>
            </p:cNvPr>
            <p:cNvSpPr/>
            <p:nvPr/>
          </p:nvSpPr>
          <p:spPr>
            <a:xfrm>
              <a:off x="5786628" y="1760854"/>
              <a:ext cx="1610359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31">
              <a:extLst>
                <a:ext uri="{FF2B5EF4-FFF2-40B4-BE49-F238E27FC236}">
                  <a16:creationId xmlns:a16="http://schemas.microsoft.com/office/drawing/2014/main" id="{63C08A87-3B51-4AF8-8615-C6BE9609965D}"/>
                </a:ext>
              </a:extLst>
            </p:cNvPr>
            <p:cNvSpPr/>
            <p:nvPr/>
          </p:nvSpPr>
          <p:spPr>
            <a:xfrm>
              <a:off x="7289545" y="1760854"/>
              <a:ext cx="681227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32">
              <a:extLst>
                <a:ext uri="{FF2B5EF4-FFF2-40B4-BE49-F238E27FC236}">
                  <a16:creationId xmlns:a16="http://schemas.microsoft.com/office/drawing/2014/main" id="{49F9399A-6899-4E1C-922D-132A579AEB0E}"/>
                </a:ext>
              </a:extLst>
            </p:cNvPr>
            <p:cNvSpPr/>
            <p:nvPr/>
          </p:nvSpPr>
          <p:spPr>
            <a:xfrm>
              <a:off x="7801609" y="1760854"/>
              <a:ext cx="681227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33">
              <a:extLst>
                <a:ext uri="{FF2B5EF4-FFF2-40B4-BE49-F238E27FC236}">
                  <a16:creationId xmlns:a16="http://schemas.microsoft.com/office/drawing/2014/main" id="{4495797D-C333-4D1D-BA7A-EDB4BAA235A1}"/>
                </a:ext>
              </a:extLst>
            </p:cNvPr>
            <p:cNvSpPr/>
            <p:nvPr/>
          </p:nvSpPr>
          <p:spPr>
            <a:xfrm>
              <a:off x="8368538" y="1760854"/>
              <a:ext cx="681227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34">
              <a:extLst>
                <a:ext uri="{FF2B5EF4-FFF2-40B4-BE49-F238E27FC236}">
                  <a16:creationId xmlns:a16="http://schemas.microsoft.com/office/drawing/2014/main" id="{A1A5C4C7-80F4-4633-9CCA-4103594200A5}"/>
                </a:ext>
              </a:extLst>
            </p:cNvPr>
            <p:cNvSpPr/>
            <p:nvPr/>
          </p:nvSpPr>
          <p:spPr>
            <a:xfrm>
              <a:off x="8936990" y="1760854"/>
              <a:ext cx="681227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35">
              <a:extLst>
                <a:ext uri="{FF2B5EF4-FFF2-40B4-BE49-F238E27FC236}">
                  <a16:creationId xmlns:a16="http://schemas.microsoft.com/office/drawing/2014/main" id="{3455DAFE-A820-4FB9-9AE0-369A62EAC7C1}"/>
                </a:ext>
              </a:extLst>
            </p:cNvPr>
            <p:cNvSpPr/>
            <p:nvPr/>
          </p:nvSpPr>
          <p:spPr>
            <a:xfrm>
              <a:off x="9449054" y="1760854"/>
              <a:ext cx="908710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38">
              <a:extLst>
                <a:ext uri="{FF2B5EF4-FFF2-40B4-BE49-F238E27FC236}">
                  <a16:creationId xmlns:a16="http://schemas.microsoft.com/office/drawing/2014/main" id="{9EBFB5FD-584C-447F-BBE0-65ABF4B05AE9}"/>
                </a:ext>
              </a:extLst>
            </p:cNvPr>
            <p:cNvSpPr/>
            <p:nvPr/>
          </p:nvSpPr>
          <p:spPr>
            <a:xfrm>
              <a:off x="976274" y="2099182"/>
              <a:ext cx="356616" cy="35052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39">
              <a:extLst>
                <a:ext uri="{FF2B5EF4-FFF2-40B4-BE49-F238E27FC236}">
                  <a16:creationId xmlns:a16="http://schemas.microsoft.com/office/drawing/2014/main" id="{93DFC962-4E32-4CF0-BC27-8ED6503C5F67}"/>
                </a:ext>
              </a:extLst>
            </p:cNvPr>
            <p:cNvSpPr/>
            <p:nvPr/>
          </p:nvSpPr>
          <p:spPr>
            <a:xfrm>
              <a:off x="1262786" y="2141854"/>
              <a:ext cx="908304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40">
              <a:extLst>
                <a:ext uri="{FF2B5EF4-FFF2-40B4-BE49-F238E27FC236}">
                  <a16:creationId xmlns:a16="http://schemas.microsoft.com/office/drawing/2014/main" id="{585C98EC-EEDB-443B-B42D-B97BBC86E926}"/>
                </a:ext>
              </a:extLst>
            </p:cNvPr>
            <p:cNvSpPr/>
            <p:nvPr/>
          </p:nvSpPr>
          <p:spPr>
            <a:xfrm>
              <a:off x="2000376" y="2141854"/>
              <a:ext cx="908710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41">
              <a:extLst>
                <a:ext uri="{FF2B5EF4-FFF2-40B4-BE49-F238E27FC236}">
                  <a16:creationId xmlns:a16="http://schemas.microsoft.com/office/drawing/2014/main" id="{5C849EFA-B5C5-43F3-B898-CB1986F8F859}"/>
                </a:ext>
              </a:extLst>
            </p:cNvPr>
            <p:cNvSpPr/>
            <p:nvPr/>
          </p:nvSpPr>
          <p:spPr>
            <a:xfrm>
              <a:off x="2739898" y="2141854"/>
              <a:ext cx="908303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42">
              <a:extLst>
                <a:ext uri="{FF2B5EF4-FFF2-40B4-BE49-F238E27FC236}">
                  <a16:creationId xmlns:a16="http://schemas.microsoft.com/office/drawing/2014/main" id="{DC840C21-B794-4F77-935E-D9A53D7B327F}"/>
                </a:ext>
              </a:extLst>
            </p:cNvPr>
            <p:cNvSpPr/>
            <p:nvPr/>
          </p:nvSpPr>
          <p:spPr>
            <a:xfrm>
              <a:off x="3477514" y="2141854"/>
              <a:ext cx="681227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43">
              <a:extLst>
                <a:ext uri="{FF2B5EF4-FFF2-40B4-BE49-F238E27FC236}">
                  <a16:creationId xmlns:a16="http://schemas.microsoft.com/office/drawing/2014/main" id="{AD1E5149-0546-44C4-9955-C02A6FBAA6EE}"/>
                </a:ext>
              </a:extLst>
            </p:cNvPr>
            <p:cNvSpPr/>
            <p:nvPr/>
          </p:nvSpPr>
          <p:spPr>
            <a:xfrm>
              <a:off x="3989578" y="2141854"/>
              <a:ext cx="681227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44">
              <a:extLst>
                <a:ext uri="{FF2B5EF4-FFF2-40B4-BE49-F238E27FC236}">
                  <a16:creationId xmlns:a16="http://schemas.microsoft.com/office/drawing/2014/main" id="{DAD411B8-73A5-4B88-9390-9B5A68C1AFF1}"/>
                </a:ext>
              </a:extLst>
            </p:cNvPr>
            <p:cNvSpPr/>
            <p:nvPr/>
          </p:nvSpPr>
          <p:spPr>
            <a:xfrm>
              <a:off x="4500117" y="2141854"/>
              <a:ext cx="454151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45">
              <a:extLst>
                <a:ext uri="{FF2B5EF4-FFF2-40B4-BE49-F238E27FC236}">
                  <a16:creationId xmlns:a16="http://schemas.microsoft.com/office/drawing/2014/main" id="{F6DE4CE2-BCA0-455C-A989-BBAE5C56FD92}"/>
                </a:ext>
              </a:extLst>
            </p:cNvPr>
            <p:cNvSpPr/>
            <p:nvPr/>
          </p:nvSpPr>
          <p:spPr>
            <a:xfrm>
              <a:off x="4783582" y="2141854"/>
              <a:ext cx="681685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46">
              <a:extLst>
                <a:ext uri="{FF2B5EF4-FFF2-40B4-BE49-F238E27FC236}">
                  <a16:creationId xmlns:a16="http://schemas.microsoft.com/office/drawing/2014/main" id="{947029A7-BE86-4C8A-8B58-0AD0973F0DFD}"/>
                </a:ext>
              </a:extLst>
            </p:cNvPr>
            <p:cNvSpPr/>
            <p:nvPr/>
          </p:nvSpPr>
          <p:spPr>
            <a:xfrm>
              <a:off x="5353811" y="2141854"/>
              <a:ext cx="454151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47">
              <a:extLst>
                <a:ext uri="{FF2B5EF4-FFF2-40B4-BE49-F238E27FC236}">
                  <a16:creationId xmlns:a16="http://schemas.microsoft.com/office/drawing/2014/main" id="{5A05861A-AD7B-440E-B07A-79B7DCCC03AF}"/>
                </a:ext>
              </a:extLst>
            </p:cNvPr>
            <p:cNvSpPr/>
            <p:nvPr/>
          </p:nvSpPr>
          <p:spPr>
            <a:xfrm>
              <a:off x="5637276" y="2141854"/>
              <a:ext cx="908303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48">
              <a:extLst>
                <a:ext uri="{FF2B5EF4-FFF2-40B4-BE49-F238E27FC236}">
                  <a16:creationId xmlns:a16="http://schemas.microsoft.com/office/drawing/2014/main" id="{F23CF6D0-B368-455A-97ED-29DA8B22D951}"/>
                </a:ext>
              </a:extLst>
            </p:cNvPr>
            <p:cNvSpPr/>
            <p:nvPr/>
          </p:nvSpPr>
          <p:spPr>
            <a:xfrm>
              <a:off x="6374891" y="2141854"/>
              <a:ext cx="908304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49">
              <a:extLst>
                <a:ext uri="{FF2B5EF4-FFF2-40B4-BE49-F238E27FC236}">
                  <a16:creationId xmlns:a16="http://schemas.microsoft.com/office/drawing/2014/main" id="{06A07072-86C4-4D4B-9A3A-FC82D8579A9B}"/>
                </a:ext>
              </a:extLst>
            </p:cNvPr>
            <p:cNvSpPr/>
            <p:nvPr/>
          </p:nvSpPr>
          <p:spPr>
            <a:xfrm>
              <a:off x="7114031" y="2141854"/>
              <a:ext cx="681685" cy="29260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50">
              <a:extLst>
                <a:ext uri="{FF2B5EF4-FFF2-40B4-BE49-F238E27FC236}">
                  <a16:creationId xmlns:a16="http://schemas.microsoft.com/office/drawing/2014/main" id="{B864B276-A7A1-4C7B-A669-E75C3810406F}"/>
                </a:ext>
              </a:extLst>
            </p:cNvPr>
            <p:cNvSpPr/>
            <p:nvPr/>
          </p:nvSpPr>
          <p:spPr>
            <a:xfrm>
              <a:off x="7624826" y="2141854"/>
              <a:ext cx="681227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51">
              <a:extLst>
                <a:ext uri="{FF2B5EF4-FFF2-40B4-BE49-F238E27FC236}">
                  <a16:creationId xmlns:a16="http://schemas.microsoft.com/office/drawing/2014/main" id="{79DE7E8C-C6AC-4F65-AFB2-ED3FDDFB9F57}"/>
                </a:ext>
              </a:extLst>
            </p:cNvPr>
            <p:cNvSpPr txBox="1"/>
            <p:nvPr/>
          </p:nvSpPr>
          <p:spPr>
            <a:xfrm>
              <a:off x="745642" y="2714624"/>
              <a:ext cx="177165" cy="30229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257" name="object 52">
              <a:extLst>
                <a:ext uri="{FF2B5EF4-FFF2-40B4-BE49-F238E27FC236}">
                  <a16:creationId xmlns:a16="http://schemas.microsoft.com/office/drawing/2014/main" id="{25734BB7-462F-40E2-B0D6-11C5F4264B17}"/>
                </a:ext>
              </a:extLst>
            </p:cNvPr>
            <p:cNvSpPr/>
            <p:nvPr/>
          </p:nvSpPr>
          <p:spPr>
            <a:xfrm>
              <a:off x="1009802" y="2713608"/>
              <a:ext cx="681227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53">
              <a:extLst>
                <a:ext uri="{FF2B5EF4-FFF2-40B4-BE49-F238E27FC236}">
                  <a16:creationId xmlns:a16="http://schemas.microsoft.com/office/drawing/2014/main" id="{A667B647-9A92-41BE-8FCB-9D2EFE624EB6}"/>
                </a:ext>
              </a:extLst>
            </p:cNvPr>
            <p:cNvSpPr/>
            <p:nvPr/>
          </p:nvSpPr>
          <p:spPr>
            <a:xfrm>
              <a:off x="1520316" y="2713608"/>
              <a:ext cx="454152" cy="29260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54">
              <a:extLst>
                <a:ext uri="{FF2B5EF4-FFF2-40B4-BE49-F238E27FC236}">
                  <a16:creationId xmlns:a16="http://schemas.microsoft.com/office/drawing/2014/main" id="{06AA89BE-AD14-40BF-935A-21B102DB6D1D}"/>
                </a:ext>
              </a:extLst>
            </p:cNvPr>
            <p:cNvSpPr/>
            <p:nvPr/>
          </p:nvSpPr>
          <p:spPr>
            <a:xfrm>
              <a:off x="1805304" y="2713608"/>
              <a:ext cx="908710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55">
              <a:extLst>
                <a:ext uri="{FF2B5EF4-FFF2-40B4-BE49-F238E27FC236}">
                  <a16:creationId xmlns:a16="http://schemas.microsoft.com/office/drawing/2014/main" id="{A615359F-ACE2-4846-A429-DDF8080ECB1F}"/>
                </a:ext>
              </a:extLst>
            </p:cNvPr>
            <p:cNvSpPr/>
            <p:nvPr/>
          </p:nvSpPr>
          <p:spPr>
            <a:xfrm>
              <a:off x="2543301" y="2713608"/>
              <a:ext cx="681227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56">
              <a:extLst>
                <a:ext uri="{FF2B5EF4-FFF2-40B4-BE49-F238E27FC236}">
                  <a16:creationId xmlns:a16="http://schemas.microsoft.com/office/drawing/2014/main" id="{941EF403-86D0-453D-88CD-50D4BEA023C6}"/>
                </a:ext>
              </a:extLst>
            </p:cNvPr>
            <p:cNvSpPr/>
            <p:nvPr/>
          </p:nvSpPr>
          <p:spPr>
            <a:xfrm>
              <a:off x="3055366" y="2713608"/>
              <a:ext cx="1135380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57">
              <a:extLst>
                <a:ext uri="{FF2B5EF4-FFF2-40B4-BE49-F238E27FC236}">
                  <a16:creationId xmlns:a16="http://schemas.microsoft.com/office/drawing/2014/main" id="{5769FBC3-B5B5-4516-B35C-AB16A6105787}"/>
                </a:ext>
              </a:extLst>
            </p:cNvPr>
            <p:cNvSpPr/>
            <p:nvPr/>
          </p:nvSpPr>
          <p:spPr>
            <a:xfrm>
              <a:off x="4020058" y="2713608"/>
              <a:ext cx="1135761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58">
              <a:extLst>
                <a:ext uri="{FF2B5EF4-FFF2-40B4-BE49-F238E27FC236}">
                  <a16:creationId xmlns:a16="http://schemas.microsoft.com/office/drawing/2014/main" id="{24606B34-8AD9-4BD9-ACF7-56E1BA7B9871}"/>
                </a:ext>
              </a:extLst>
            </p:cNvPr>
            <p:cNvSpPr/>
            <p:nvPr/>
          </p:nvSpPr>
          <p:spPr>
            <a:xfrm>
              <a:off x="976274" y="3051936"/>
              <a:ext cx="356616" cy="35052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59">
              <a:extLst>
                <a:ext uri="{FF2B5EF4-FFF2-40B4-BE49-F238E27FC236}">
                  <a16:creationId xmlns:a16="http://schemas.microsoft.com/office/drawing/2014/main" id="{192EC2E2-4166-433F-8009-4870712E8B5C}"/>
                </a:ext>
              </a:extLst>
            </p:cNvPr>
            <p:cNvSpPr/>
            <p:nvPr/>
          </p:nvSpPr>
          <p:spPr>
            <a:xfrm>
              <a:off x="1262786" y="3094608"/>
              <a:ext cx="691515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60">
              <a:extLst>
                <a:ext uri="{FF2B5EF4-FFF2-40B4-BE49-F238E27FC236}">
                  <a16:creationId xmlns:a16="http://schemas.microsoft.com/office/drawing/2014/main" id="{81CD4444-DD72-4F64-B856-879CC5F83E77}"/>
                </a:ext>
              </a:extLst>
            </p:cNvPr>
            <p:cNvSpPr/>
            <p:nvPr/>
          </p:nvSpPr>
          <p:spPr>
            <a:xfrm>
              <a:off x="1870836" y="3094608"/>
              <a:ext cx="1383791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61">
              <a:extLst>
                <a:ext uri="{FF2B5EF4-FFF2-40B4-BE49-F238E27FC236}">
                  <a16:creationId xmlns:a16="http://schemas.microsoft.com/office/drawing/2014/main" id="{E901E02C-592A-4EEA-8345-C9D4FFD44142}"/>
                </a:ext>
              </a:extLst>
            </p:cNvPr>
            <p:cNvSpPr/>
            <p:nvPr/>
          </p:nvSpPr>
          <p:spPr>
            <a:xfrm>
              <a:off x="3116326" y="3094608"/>
              <a:ext cx="454151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62">
              <a:extLst>
                <a:ext uri="{FF2B5EF4-FFF2-40B4-BE49-F238E27FC236}">
                  <a16:creationId xmlns:a16="http://schemas.microsoft.com/office/drawing/2014/main" id="{C11E7763-B4CA-4A37-975E-61CDAEFE21B7}"/>
                </a:ext>
              </a:extLst>
            </p:cNvPr>
            <p:cNvSpPr/>
            <p:nvPr/>
          </p:nvSpPr>
          <p:spPr>
            <a:xfrm>
              <a:off x="3401314" y="3094608"/>
              <a:ext cx="908303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63">
              <a:extLst>
                <a:ext uri="{FF2B5EF4-FFF2-40B4-BE49-F238E27FC236}">
                  <a16:creationId xmlns:a16="http://schemas.microsoft.com/office/drawing/2014/main" id="{2D5D52B4-F7A5-4933-A205-4ECF18215B4B}"/>
                </a:ext>
              </a:extLst>
            </p:cNvPr>
            <p:cNvSpPr/>
            <p:nvPr/>
          </p:nvSpPr>
          <p:spPr>
            <a:xfrm>
              <a:off x="4138929" y="3094608"/>
              <a:ext cx="908710" cy="2926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64">
              <a:extLst>
                <a:ext uri="{FF2B5EF4-FFF2-40B4-BE49-F238E27FC236}">
                  <a16:creationId xmlns:a16="http://schemas.microsoft.com/office/drawing/2014/main" id="{633E84C2-5810-4F87-9D82-019C6D4F4063}"/>
                </a:ext>
              </a:extLst>
            </p:cNvPr>
            <p:cNvSpPr/>
            <p:nvPr/>
          </p:nvSpPr>
          <p:spPr>
            <a:xfrm>
              <a:off x="4876800" y="3094608"/>
              <a:ext cx="908303" cy="29260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65">
              <a:extLst>
                <a:ext uri="{FF2B5EF4-FFF2-40B4-BE49-F238E27FC236}">
                  <a16:creationId xmlns:a16="http://schemas.microsoft.com/office/drawing/2014/main" id="{E025FF61-7BD1-4902-9D63-0E63BF620C7F}"/>
                </a:ext>
              </a:extLst>
            </p:cNvPr>
            <p:cNvSpPr/>
            <p:nvPr/>
          </p:nvSpPr>
          <p:spPr>
            <a:xfrm>
              <a:off x="976274" y="3432936"/>
              <a:ext cx="356616" cy="35051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66">
              <a:extLst>
                <a:ext uri="{FF2B5EF4-FFF2-40B4-BE49-F238E27FC236}">
                  <a16:creationId xmlns:a16="http://schemas.microsoft.com/office/drawing/2014/main" id="{0F764BED-29F7-4ABF-857E-1C387C94D898}"/>
                </a:ext>
              </a:extLst>
            </p:cNvPr>
            <p:cNvSpPr/>
            <p:nvPr/>
          </p:nvSpPr>
          <p:spPr>
            <a:xfrm>
              <a:off x="1262786" y="3475609"/>
              <a:ext cx="443484" cy="2926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67">
              <a:extLst>
                <a:ext uri="{FF2B5EF4-FFF2-40B4-BE49-F238E27FC236}">
                  <a16:creationId xmlns:a16="http://schemas.microsoft.com/office/drawing/2014/main" id="{1BE67300-5105-4DE5-AD36-16D803A37FC1}"/>
                </a:ext>
              </a:extLst>
            </p:cNvPr>
            <p:cNvSpPr/>
            <p:nvPr/>
          </p:nvSpPr>
          <p:spPr>
            <a:xfrm>
              <a:off x="1558416" y="3475609"/>
              <a:ext cx="908304" cy="29260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68">
              <a:extLst>
                <a:ext uri="{FF2B5EF4-FFF2-40B4-BE49-F238E27FC236}">
                  <a16:creationId xmlns:a16="http://schemas.microsoft.com/office/drawing/2014/main" id="{6B1FDA7B-8AFD-4677-A779-551ABCC5AC07}"/>
                </a:ext>
              </a:extLst>
            </p:cNvPr>
            <p:cNvSpPr/>
            <p:nvPr/>
          </p:nvSpPr>
          <p:spPr>
            <a:xfrm>
              <a:off x="2296032" y="3475609"/>
              <a:ext cx="681685" cy="29260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69">
              <a:extLst>
                <a:ext uri="{FF2B5EF4-FFF2-40B4-BE49-F238E27FC236}">
                  <a16:creationId xmlns:a16="http://schemas.microsoft.com/office/drawing/2014/main" id="{8A8F42A8-DEC5-4FD3-AB69-CE89F8EBC658}"/>
                </a:ext>
              </a:extLst>
            </p:cNvPr>
            <p:cNvSpPr/>
            <p:nvPr/>
          </p:nvSpPr>
          <p:spPr>
            <a:xfrm>
              <a:off x="2808477" y="3475609"/>
              <a:ext cx="1589531" cy="29260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70">
              <a:extLst>
                <a:ext uri="{FF2B5EF4-FFF2-40B4-BE49-F238E27FC236}">
                  <a16:creationId xmlns:a16="http://schemas.microsoft.com/office/drawing/2014/main" id="{DAC35528-24D4-4BC5-840E-D2F0B78F6BA8}"/>
                </a:ext>
              </a:extLst>
            </p:cNvPr>
            <p:cNvSpPr/>
            <p:nvPr/>
          </p:nvSpPr>
          <p:spPr>
            <a:xfrm>
              <a:off x="4170934" y="3475609"/>
              <a:ext cx="198882" cy="29260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71">
              <a:extLst>
                <a:ext uri="{FF2B5EF4-FFF2-40B4-BE49-F238E27FC236}">
                  <a16:creationId xmlns:a16="http://schemas.microsoft.com/office/drawing/2014/main" id="{6F16DEFA-0CDF-4573-AF1B-CA58ABCB54FF}"/>
                </a:ext>
              </a:extLst>
            </p:cNvPr>
            <p:cNvSpPr/>
            <p:nvPr/>
          </p:nvSpPr>
          <p:spPr>
            <a:xfrm>
              <a:off x="4303521" y="3475609"/>
              <a:ext cx="1135761" cy="29260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72">
              <a:extLst>
                <a:ext uri="{FF2B5EF4-FFF2-40B4-BE49-F238E27FC236}">
                  <a16:creationId xmlns:a16="http://schemas.microsoft.com/office/drawing/2014/main" id="{12E9B0B9-78FE-4DC8-922D-0D5B9C93CEC3}"/>
                </a:ext>
              </a:extLst>
            </p:cNvPr>
            <p:cNvSpPr/>
            <p:nvPr/>
          </p:nvSpPr>
          <p:spPr>
            <a:xfrm>
              <a:off x="5268467" y="3475609"/>
              <a:ext cx="681227" cy="29260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73">
              <a:extLst>
                <a:ext uri="{FF2B5EF4-FFF2-40B4-BE49-F238E27FC236}">
                  <a16:creationId xmlns:a16="http://schemas.microsoft.com/office/drawing/2014/main" id="{D0A4D5B2-FF7C-4AF4-B725-17029F72E690}"/>
                </a:ext>
              </a:extLst>
            </p:cNvPr>
            <p:cNvSpPr/>
            <p:nvPr/>
          </p:nvSpPr>
          <p:spPr>
            <a:xfrm>
              <a:off x="5780532" y="3475609"/>
              <a:ext cx="681227" cy="29260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74">
              <a:extLst>
                <a:ext uri="{FF2B5EF4-FFF2-40B4-BE49-F238E27FC236}">
                  <a16:creationId xmlns:a16="http://schemas.microsoft.com/office/drawing/2014/main" id="{4D8926CA-9FCB-4CB9-BCFA-36B6911A75CE}"/>
                </a:ext>
              </a:extLst>
            </p:cNvPr>
            <p:cNvSpPr/>
            <p:nvPr/>
          </p:nvSpPr>
          <p:spPr>
            <a:xfrm>
              <a:off x="6291071" y="3475609"/>
              <a:ext cx="908303" cy="29260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75">
              <a:extLst>
                <a:ext uri="{FF2B5EF4-FFF2-40B4-BE49-F238E27FC236}">
                  <a16:creationId xmlns:a16="http://schemas.microsoft.com/office/drawing/2014/main" id="{AB7C8431-537B-4A10-9627-5674ADD1AF3B}"/>
                </a:ext>
              </a:extLst>
            </p:cNvPr>
            <p:cNvSpPr/>
            <p:nvPr/>
          </p:nvSpPr>
          <p:spPr>
            <a:xfrm>
              <a:off x="7086600" y="3475609"/>
              <a:ext cx="908710" cy="29260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76">
              <a:extLst>
                <a:ext uri="{FF2B5EF4-FFF2-40B4-BE49-F238E27FC236}">
                  <a16:creationId xmlns:a16="http://schemas.microsoft.com/office/drawing/2014/main" id="{170AB5A5-36AA-4A77-8A40-E569A51B7F5A}"/>
                </a:ext>
              </a:extLst>
            </p:cNvPr>
            <p:cNvSpPr txBox="1"/>
            <p:nvPr/>
          </p:nvSpPr>
          <p:spPr>
            <a:xfrm>
              <a:off x="745642" y="3857320"/>
              <a:ext cx="177165" cy="30229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282" name="object 77">
              <a:extLst>
                <a:ext uri="{FF2B5EF4-FFF2-40B4-BE49-F238E27FC236}">
                  <a16:creationId xmlns:a16="http://schemas.microsoft.com/office/drawing/2014/main" id="{62A4D799-1107-4CB7-AF1C-731221D4BFE8}"/>
                </a:ext>
              </a:extLst>
            </p:cNvPr>
            <p:cNvSpPr/>
            <p:nvPr/>
          </p:nvSpPr>
          <p:spPr>
            <a:xfrm>
              <a:off x="1009802" y="3856304"/>
              <a:ext cx="681227" cy="29291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78">
              <a:extLst>
                <a:ext uri="{FF2B5EF4-FFF2-40B4-BE49-F238E27FC236}">
                  <a16:creationId xmlns:a16="http://schemas.microsoft.com/office/drawing/2014/main" id="{9437795E-50BF-48BF-950C-8417CA39DC2B}"/>
                </a:ext>
              </a:extLst>
            </p:cNvPr>
            <p:cNvSpPr/>
            <p:nvPr/>
          </p:nvSpPr>
          <p:spPr>
            <a:xfrm>
              <a:off x="1520316" y="3856304"/>
              <a:ext cx="908304" cy="29291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79">
              <a:extLst>
                <a:ext uri="{FF2B5EF4-FFF2-40B4-BE49-F238E27FC236}">
                  <a16:creationId xmlns:a16="http://schemas.microsoft.com/office/drawing/2014/main" id="{8491EA0C-1518-4031-BB58-2DE2499A6797}"/>
                </a:ext>
              </a:extLst>
            </p:cNvPr>
            <p:cNvSpPr/>
            <p:nvPr/>
          </p:nvSpPr>
          <p:spPr>
            <a:xfrm>
              <a:off x="2201545" y="3856304"/>
              <a:ext cx="225551" cy="29291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80">
              <a:extLst>
                <a:ext uri="{FF2B5EF4-FFF2-40B4-BE49-F238E27FC236}">
                  <a16:creationId xmlns:a16="http://schemas.microsoft.com/office/drawing/2014/main" id="{EE1501A4-3C9E-4493-9664-2563782C4BD7}"/>
                </a:ext>
              </a:extLst>
            </p:cNvPr>
            <p:cNvSpPr/>
            <p:nvPr/>
          </p:nvSpPr>
          <p:spPr>
            <a:xfrm>
              <a:off x="2314320" y="3856304"/>
              <a:ext cx="1034669" cy="292912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81">
              <a:extLst>
                <a:ext uri="{FF2B5EF4-FFF2-40B4-BE49-F238E27FC236}">
                  <a16:creationId xmlns:a16="http://schemas.microsoft.com/office/drawing/2014/main" id="{799BBC16-CEF8-41A0-ABAB-06A12F6A1E49}"/>
                </a:ext>
              </a:extLst>
            </p:cNvPr>
            <p:cNvSpPr/>
            <p:nvPr/>
          </p:nvSpPr>
          <p:spPr>
            <a:xfrm>
              <a:off x="3306826" y="3856304"/>
              <a:ext cx="2001393" cy="292912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82">
              <a:extLst>
                <a:ext uri="{FF2B5EF4-FFF2-40B4-BE49-F238E27FC236}">
                  <a16:creationId xmlns:a16="http://schemas.microsoft.com/office/drawing/2014/main" id="{3CE8D1F4-C87A-4345-83D6-6E77C3072E90}"/>
                </a:ext>
              </a:extLst>
            </p:cNvPr>
            <p:cNvSpPr/>
            <p:nvPr/>
          </p:nvSpPr>
          <p:spPr>
            <a:xfrm>
              <a:off x="976274" y="4195317"/>
              <a:ext cx="356616" cy="35051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83">
              <a:extLst>
                <a:ext uri="{FF2B5EF4-FFF2-40B4-BE49-F238E27FC236}">
                  <a16:creationId xmlns:a16="http://schemas.microsoft.com/office/drawing/2014/main" id="{8E33E540-E985-4070-82CD-D0BFC07915D7}"/>
                </a:ext>
              </a:extLst>
            </p:cNvPr>
            <p:cNvSpPr/>
            <p:nvPr/>
          </p:nvSpPr>
          <p:spPr>
            <a:xfrm>
              <a:off x="1262786" y="4237990"/>
              <a:ext cx="1135380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84">
              <a:extLst>
                <a:ext uri="{FF2B5EF4-FFF2-40B4-BE49-F238E27FC236}">
                  <a16:creationId xmlns:a16="http://schemas.microsoft.com/office/drawing/2014/main" id="{A1D6D2E4-4179-4AB7-9621-CF42364DA13A}"/>
                </a:ext>
              </a:extLst>
            </p:cNvPr>
            <p:cNvSpPr/>
            <p:nvPr/>
          </p:nvSpPr>
          <p:spPr>
            <a:xfrm>
              <a:off x="2227452" y="4237990"/>
              <a:ext cx="681685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85">
              <a:extLst>
                <a:ext uri="{FF2B5EF4-FFF2-40B4-BE49-F238E27FC236}">
                  <a16:creationId xmlns:a16="http://schemas.microsoft.com/office/drawing/2014/main" id="{780D8EFB-FAC5-46E6-AD32-16AD6A1F8286}"/>
                </a:ext>
              </a:extLst>
            </p:cNvPr>
            <p:cNvSpPr/>
            <p:nvPr/>
          </p:nvSpPr>
          <p:spPr>
            <a:xfrm>
              <a:off x="2739898" y="4237990"/>
              <a:ext cx="908303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86">
              <a:extLst>
                <a:ext uri="{FF2B5EF4-FFF2-40B4-BE49-F238E27FC236}">
                  <a16:creationId xmlns:a16="http://schemas.microsoft.com/office/drawing/2014/main" id="{C99AC0AA-7852-4FB5-B253-7BCAA1FAD63F}"/>
                </a:ext>
              </a:extLst>
            </p:cNvPr>
            <p:cNvSpPr/>
            <p:nvPr/>
          </p:nvSpPr>
          <p:spPr>
            <a:xfrm>
              <a:off x="3477514" y="4237990"/>
              <a:ext cx="1135380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87">
              <a:extLst>
                <a:ext uri="{FF2B5EF4-FFF2-40B4-BE49-F238E27FC236}">
                  <a16:creationId xmlns:a16="http://schemas.microsoft.com/office/drawing/2014/main" id="{53ABED46-AE93-44C3-8AB1-A2C60367595B}"/>
                </a:ext>
              </a:extLst>
            </p:cNvPr>
            <p:cNvSpPr/>
            <p:nvPr/>
          </p:nvSpPr>
          <p:spPr>
            <a:xfrm>
              <a:off x="4442205" y="4237990"/>
              <a:ext cx="908710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88">
              <a:extLst>
                <a:ext uri="{FF2B5EF4-FFF2-40B4-BE49-F238E27FC236}">
                  <a16:creationId xmlns:a16="http://schemas.microsoft.com/office/drawing/2014/main" id="{2C737A61-6CBB-497A-A97B-B42470364654}"/>
                </a:ext>
              </a:extLst>
            </p:cNvPr>
            <p:cNvSpPr/>
            <p:nvPr/>
          </p:nvSpPr>
          <p:spPr>
            <a:xfrm>
              <a:off x="5123688" y="4237990"/>
              <a:ext cx="454151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89">
              <a:extLst>
                <a:ext uri="{FF2B5EF4-FFF2-40B4-BE49-F238E27FC236}">
                  <a16:creationId xmlns:a16="http://schemas.microsoft.com/office/drawing/2014/main" id="{E24376C7-C0CD-4510-B0A7-52119BB7C50B}"/>
                </a:ext>
              </a:extLst>
            </p:cNvPr>
            <p:cNvSpPr/>
            <p:nvPr/>
          </p:nvSpPr>
          <p:spPr>
            <a:xfrm>
              <a:off x="5408676" y="4237990"/>
              <a:ext cx="681227" cy="29260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90">
              <a:extLst>
                <a:ext uri="{FF2B5EF4-FFF2-40B4-BE49-F238E27FC236}">
                  <a16:creationId xmlns:a16="http://schemas.microsoft.com/office/drawing/2014/main" id="{E13090CC-B096-4036-808D-21C92DFC43CE}"/>
                </a:ext>
              </a:extLst>
            </p:cNvPr>
            <p:cNvSpPr/>
            <p:nvPr/>
          </p:nvSpPr>
          <p:spPr>
            <a:xfrm>
              <a:off x="5862828" y="4237990"/>
              <a:ext cx="198882" cy="29260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91">
              <a:extLst>
                <a:ext uri="{FF2B5EF4-FFF2-40B4-BE49-F238E27FC236}">
                  <a16:creationId xmlns:a16="http://schemas.microsoft.com/office/drawing/2014/main" id="{77EFCBD7-C421-4083-8EA1-99056F1D5EC5}"/>
                </a:ext>
              </a:extLst>
            </p:cNvPr>
            <p:cNvSpPr/>
            <p:nvPr/>
          </p:nvSpPr>
          <p:spPr>
            <a:xfrm>
              <a:off x="5995415" y="4237990"/>
              <a:ext cx="681228" cy="29260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92">
              <a:extLst>
                <a:ext uri="{FF2B5EF4-FFF2-40B4-BE49-F238E27FC236}">
                  <a16:creationId xmlns:a16="http://schemas.microsoft.com/office/drawing/2014/main" id="{41F7774A-9C21-48F6-A413-A086225F134E}"/>
                </a:ext>
              </a:extLst>
            </p:cNvPr>
            <p:cNvSpPr/>
            <p:nvPr/>
          </p:nvSpPr>
          <p:spPr>
            <a:xfrm>
              <a:off x="6449567" y="4237990"/>
              <a:ext cx="454152" cy="29260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93">
              <a:extLst>
                <a:ext uri="{FF2B5EF4-FFF2-40B4-BE49-F238E27FC236}">
                  <a16:creationId xmlns:a16="http://schemas.microsoft.com/office/drawing/2014/main" id="{76E61D13-9389-4096-9F74-3E6CE219E7AE}"/>
                </a:ext>
              </a:extLst>
            </p:cNvPr>
            <p:cNvSpPr/>
            <p:nvPr/>
          </p:nvSpPr>
          <p:spPr>
            <a:xfrm>
              <a:off x="6734556" y="4237990"/>
              <a:ext cx="1135761" cy="29260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94">
              <a:extLst>
                <a:ext uri="{FF2B5EF4-FFF2-40B4-BE49-F238E27FC236}">
                  <a16:creationId xmlns:a16="http://schemas.microsoft.com/office/drawing/2014/main" id="{28F5A2E2-1581-41D7-A6C2-5F10DB31319F}"/>
                </a:ext>
              </a:extLst>
            </p:cNvPr>
            <p:cNvSpPr/>
            <p:nvPr/>
          </p:nvSpPr>
          <p:spPr>
            <a:xfrm>
              <a:off x="7699502" y="4237990"/>
              <a:ext cx="1135379" cy="29260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95">
              <a:extLst>
                <a:ext uri="{FF2B5EF4-FFF2-40B4-BE49-F238E27FC236}">
                  <a16:creationId xmlns:a16="http://schemas.microsoft.com/office/drawing/2014/main" id="{CD29A96C-2E3A-408F-BAFC-F15B4A62F490}"/>
                </a:ext>
              </a:extLst>
            </p:cNvPr>
            <p:cNvSpPr/>
            <p:nvPr/>
          </p:nvSpPr>
          <p:spPr>
            <a:xfrm>
              <a:off x="8664193" y="4237990"/>
              <a:ext cx="681227" cy="29260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96">
              <a:extLst>
                <a:ext uri="{FF2B5EF4-FFF2-40B4-BE49-F238E27FC236}">
                  <a16:creationId xmlns:a16="http://schemas.microsoft.com/office/drawing/2014/main" id="{A7E2B9D4-929F-4D5B-BA06-28237CE9B0A5}"/>
                </a:ext>
              </a:extLst>
            </p:cNvPr>
            <p:cNvSpPr/>
            <p:nvPr/>
          </p:nvSpPr>
          <p:spPr>
            <a:xfrm>
              <a:off x="976274" y="4576317"/>
              <a:ext cx="356616" cy="35051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97">
              <a:extLst>
                <a:ext uri="{FF2B5EF4-FFF2-40B4-BE49-F238E27FC236}">
                  <a16:creationId xmlns:a16="http://schemas.microsoft.com/office/drawing/2014/main" id="{55EF16C6-BA3E-4AD6-8AE3-C30A482A7B41}"/>
                </a:ext>
              </a:extLst>
            </p:cNvPr>
            <p:cNvSpPr/>
            <p:nvPr/>
          </p:nvSpPr>
          <p:spPr>
            <a:xfrm>
              <a:off x="1262786" y="4618990"/>
              <a:ext cx="739140" cy="29260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98">
              <a:extLst>
                <a:ext uri="{FF2B5EF4-FFF2-40B4-BE49-F238E27FC236}">
                  <a16:creationId xmlns:a16="http://schemas.microsoft.com/office/drawing/2014/main" id="{FA80BDB0-62C2-4C52-B408-E7AFC980374D}"/>
                </a:ext>
              </a:extLst>
            </p:cNvPr>
            <p:cNvSpPr/>
            <p:nvPr/>
          </p:nvSpPr>
          <p:spPr>
            <a:xfrm>
              <a:off x="1854073" y="4618990"/>
              <a:ext cx="454151" cy="29260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99">
              <a:extLst>
                <a:ext uri="{FF2B5EF4-FFF2-40B4-BE49-F238E27FC236}">
                  <a16:creationId xmlns:a16="http://schemas.microsoft.com/office/drawing/2014/main" id="{52CDF175-5AC5-4957-A595-FE3FD4A37F00}"/>
                </a:ext>
              </a:extLst>
            </p:cNvPr>
            <p:cNvSpPr/>
            <p:nvPr/>
          </p:nvSpPr>
          <p:spPr>
            <a:xfrm>
              <a:off x="2137536" y="4618990"/>
              <a:ext cx="1362837" cy="29260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00">
              <a:extLst>
                <a:ext uri="{FF2B5EF4-FFF2-40B4-BE49-F238E27FC236}">
                  <a16:creationId xmlns:a16="http://schemas.microsoft.com/office/drawing/2014/main" id="{B5828CDE-188A-4DBC-8958-D711D71950D4}"/>
                </a:ext>
              </a:extLst>
            </p:cNvPr>
            <p:cNvSpPr/>
            <p:nvPr/>
          </p:nvSpPr>
          <p:spPr>
            <a:xfrm>
              <a:off x="3329685" y="4618990"/>
              <a:ext cx="908303" cy="29260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101">
              <a:extLst>
                <a:ext uri="{FF2B5EF4-FFF2-40B4-BE49-F238E27FC236}">
                  <a16:creationId xmlns:a16="http://schemas.microsoft.com/office/drawing/2014/main" id="{01955390-04EE-497E-BC29-4D607BC6BD09}"/>
                </a:ext>
              </a:extLst>
            </p:cNvPr>
            <p:cNvSpPr/>
            <p:nvPr/>
          </p:nvSpPr>
          <p:spPr>
            <a:xfrm>
              <a:off x="4068826" y="4618990"/>
              <a:ext cx="1589913" cy="292607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102">
              <a:extLst>
                <a:ext uri="{FF2B5EF4-FFF2-40B4-BE49-F238E27FC236}">
                  <a16:creationId xmlns:a16="http://schemas.microsoft.com/office/drawing/2014/main" id="{AB81096D-1A0B-4E56-9F62-646D30AC3964}"/>
                </a:ext>
              </a:extLst>
            </p:cNvPr>
            <p:cNvSpPr/>
            <p:nvPr/>
          </p:nvSpPr>
          <p:spPr>
            <a:xfrm>
              <a:off x="5487923" y="4618990"/>
              <a:ext cx="1362455" cy="29260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103">
              <a:extLst>
                <a:ext uri="{FF2B5EF4-FFF2-40B4-BE49-F238E27FC236}">
                  <a16:creationId xmlns:a16="http://schemas.microsoft.com/office/drawing/2014/main" id="{E4497788-0A3A-4E59-8A01-5BB9A53BB23B}"/>
                </a:ext>
              </a:extLst>
            </p:cNvPr>
            <p:cNvSpPr/>
            <p:nvPr/>
          </p:nvSpPr>
          <p:spPr>
            <a:xfrm>
              <a:off x="6679692" y="4618990"/>
              <a:ext cx="681227" cy="29260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104">
              <a:extLst>
                <a:ext uri="{FF2B5EF4-FFF2-40B4-BE49-F238E27FC236}">
                  <a16:creationId xmlns:a16="http://schemas.microsoft.com/office/drawing/2014/main" id="{859A6A14-0518-4CCD-91FF-400C4AE9ED8D}"/>
                </a:ext>
              </a:extLst>
            </p:cNvPr>
            <p:cNvSpPr/>
            <p:nvPr/>
          </p:nvSpPr>
          <p:spPr>
            <a:xfrm>
              <a:off x="976274" y="4957013"/>
              <a:ext cx="356616" cy="35082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105">
              <a:extLst>
                <a:ext uri="{FF2B5EF4-FFF2-40B4-BE49-F238E27FC236}">
                  <a16:creationId xmlns:a16="http://schemas.microsoft.com/office/drawing/2014/main" id="{0C91DE3B-0D82-4224-AD5C-1BF0E42B1422}"/>
                </a:ext>
              </a:extLst>
            </p:cNvPr>
            <p:cNvSpPr/>
            <p:nvPr/>
          </p:nvSpPr>
          <p:spPr>
            <a:xfrm>
              <a:off x="1262786" y="4999685"/>
              <a:ext cx="1135380" cy="292912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106">
              <a:extLst>
                <a:ext uri="{FF2B5EF4-FFF2-40B4-BE49-F238E27FC236}">
                  <a16:creationId xmlns:a16="http://schemas.microsoft.com/office/drawing/2014/main" id="{A5E251C8-B0DF-405D-88A0-4B15696F5C4F}"/>
                </a:ext>
              </a:extLst>
            </p:cNvPr>
            <p:cNvSpPr/>
            <p:nvPr/>
          </p:nvSpPr>
          <p:spPr>
            <a:xfrm>
              <a:off x="2227452" y="4999685"/>
              <a:ext cx="341071" cy="29291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107">
              <a:extLst>
                <a:ext uri="{FF2B5EF4-FFF2-40B4-BE49-F238E27FC236}">
                  <a16:creationId xmlns:a16="http://schemas.microsoft.com/office/drawing/2014/main" id="{E80F0872-A910-4200-8D44-83DD863C999F}"/>
                </a:ext>
              </a:extLst>
            </p:cNvPr>
            <p:cNvSpPr/>
            <p:nvPr/>
          </p:nvSpPr>
          <p:spPr>
            <a:xfrm>
              <a:off x="2454529" y="4999685"/>
              <a:ext cx="454761" cy="292912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108">
              <a:extLst>
                <a:ext uri="{FF2B5EF4-FFF2-40B4-BE49-F238E27FC236}">
                  <a16:creationId xmlns:a16="http://schemas.microsoft.com/office/drawing/2014/main" id="{9025C60D-3CCF-4C89-AD7C-32FF3015C09E}"/>
                </a:ext>
              </a:extLst>
            </p:cNvPr>
            <p:cNvSpPr/>
            <p:nvPr/>
          </p:nvSpPr>
          <p:spPr>
            <a:xfrm>
              <a:off x="2739898" y="4999685"/>
              <a:ext cx="1135379" cy="292912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09">
              <a:extLst>
                <a:ext uri="{FF2B5EF4-FFF2-40B4-BE49-F238E27FC236}">
                  <a16:creationId xmlns:a16="http://schemas.microsoft.com/office/drawing/2014/main" id="{C0F0FDF3-E1D7-4E48-9541-3C9DDB57FB92}"/>
                </a:ext>
              </a:extLst>
            </p:cNvPr>
            <p:cNvSpPr/>
            <p:nvPr/>
          </p:nvSpPr>
          <p:spPr>
            <a:xfrm>
              <a:off x="3704590" y="4999685"/>
              <a:ext cx="1135380" cy="29291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10">
              <a:extLst>
                <a:ext uri="{FF2B5EF4-FFF2-40B4-BE49-F238E27FC236}">
                  <a16:creationId xmlns:a16="http://schemas.microsoft.com/office/drawing/2014/main" id="{E9F6BF87-6EFD-40DF-871C-0DA110CCA638}"/>
                </a:ext>
              </a:extLst>
            </p:cNvPr>
            <p:cNvSpPr/>
            <p:nvPr/>
          </p:nvSpPr>
          <p:spPr>
            <a:xfrm>
              <a:off x="4612894" y="4999685"/>
              <a:ext cx="198882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111">
              <a:extLst>
                <a:ext uri="{FF2B5EF4-FFF2-40B4-BE49-F238E27FC236}">
                  <a16:creationId xmlns:a16="http://schemas.microsoft.com/office/drawing/2014/main" id="{1D165A2B-42E1-4BBF-890A-6DEBCB23321F}"/>
                </a:ext>
              </a:extLst>
            </p:cNvPr>
            <p:cNvSpPr/>
            <p:nvPr/>
          </p:nvSpPr>
          <p:spPr>
            <a:xfrm>
              <a:off x="4745482" y="4999685"/>
              <a:ext cx="681685" cy="292912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112">
              <a:extLst>
                <a:ext uri="{FF2B5EF4-FFF2-40B4-BE49-F238E27FC236}">
                  <a16:creationId xmlns:a16="http://schemas.microsoft.com/office/drawing/2014/main" id="{F751435D-E30E-44AF-83C5-D9BDD14313ED}"/>
                </a:ext>
              </a:extLst>
            </p:cNvPr>
            <p:cNvSpPr/>
            <p:nvPr/>
          </p:nvSpPr>
          <p:spPr>
            <a:xfrm>
              <a:off x="5257800" y="4999685"/>
              <a:ext cx="454151" cy="2929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113">
              <a:extLst>
                <a:ext uri="{FF2B5EF4-FFF2-40B4-BE49-F238E27FC236}">
                  <a16:creationId xmlns:a16="http://schemas.microsoft.com/office/drawing/2014/main" id="{30E8207E-A641-4D5D-90E6-ED57A2503582}"/>
                </a:ext>
              </a:extLst>
            </p:cNvPr>
            <p:cNvSpPr/>
            <p:nvPr/>
          </p:nvSpPr>
          <p:spPr>
            <a:xfrm>
              <a:off x="5541264" y="4999685"/>
              <a:ext cx="4350258" cy="292912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114">
              <a:extLst>
                <a:ext uri="{FF2B5EF4-FFF2-40B4-BE49-F238E27FC236}">
                  <a16:creationId xmlns:a16="http://schemas.microsoft.com/office/drawing/2014/main" id="{8DC279B1-B382-4B8B-A83D-DC8A619C7967}"/>
                </a:ext>
              </a:extLst>
            </p:cNvPr>
            <p:cNvSpPr/>
            <p:nvPr/>
          </p:nvSpPr>
          <p:spPr>
            <a:xfrm>
              <a:off x="9777094" y="4999685"/>
              <a:ext cx="908303" cy="292912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115">
              <a:extLst>
                <a:ext uri="{FF2B5EF4-FFF2-40B4-BE49-F238E27FC236}">
                  <a16:creationId xmlns:a16="http://schemas.microsoft.com/office/drawing/2014/main" id="{50AB69B8-1051-4738-9C64-F110BD49EDC5}"/>
                </a:ext>
              </a:extLst>
            </p:cNvPr>
            <p:cNvSpPr/>
            <p:nvPr/>
          </p:nvSpPr>
          <p:spPr>
            <a:xfrm>
              <a:off x="10514710" y="4999685"/>
              <a:ext cx="681227" cy="292912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116">
              <a:extLst>
                <a:ext uri="{FF2B5EF4-FFF2-40B4-BE49-F238E27FC236}">
                  <a16:creationId xmlns:a16="http://schemas.microsoft.com/office/drawing/2014/main" id="{14D952D0-BC30-4F71-A536-A72D3AF0A03E}"/>
                </a:ext>
              </a:extLst>
            </p:cNvPr>
            <p:cNvSpPr/>
            <p:nvPr/>
          </p:nvSpPr>
          <p:spPr>
            <a:xfrm>
              <a:off x="976274" y="5338571"/>
              <a:ext cx="3566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117">
              <a:extLst>
                <a:ext uri="{FF2B5EF4-FFF2-40B4-BE49-F238E27FC236}">
                  <a16:creationId xmlns:a16="http://schemas.microsoft.com/office/drawing/2014/main" id="{F380AE08-B305-4AC0-BB72-578B7F2A2CC0}"/>
                </a:ext>
              </a:extLst>
            </p:cNvPr>
            <p:cNvSpPr/>
            <p:nvPr/>
          </p:nvSpPr>
          <p:spPr>
            <a:xfrm>
              <a:off x="1262786" y="5381244"/>
              <a:ext cx="1135380" cy="292608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118">
              <a:extLst>
                <a:ext uri="{FF2B5EF4-FFF2-40B4-BE49-F238E27FC236}">
                  <a16:creationId xmlns:a16="http://schemas.microsoft.com/office/drawing/2014/main" id="{CB6F18E9-C8C5-4F4B-8C11-73976DB276BB}"/>
                </a:ext>
              </a:extLst>
            </p:cNvPr>
            <p:cNvSpPr/>
            <p:nvPr/>
          </p:nvSpPr>
          <p:spPr>
            <a:xfrm>
              <a:off x="2171064" y="5381244"/>
              <a:ext cx="814273" cy="292608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119">
              <a:extLst>
                <a:ext uri="{FF2B5EF4-FFF2-40B4-BE49-F238E27FC236}">
                  <a16:creationId xmlns:a16="http://schemas.microsoft.com/office/drawing/2014/main" id="{1766A3E1-2F2B-4373-9EB2-CD64D89EDFC1}"/>
                </a:ext>
              </a:extLst>
            </p:cNvPr>
            <p:cNvSpPr/>
            <p:nvPr/>
          </p:nvSpPr>
          <p:spPr>
            <a:xfrm>
              <a:off x="2816098" y="5381244"/>
              <a:ext cx="1135379" cy="292608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120">
              <a:extLst>
                <a:ext uri="{FF2B5EF4-FFF2-40B4-BE49-F238E27FC236}">
                  <a16:creationId xmlns:a16="http://schemas.microsoft.com/office/drawing/2014/main" id="{0FC490D3-CB4A-4F98-9043-6E591FBEA9AC}"/>
                </a:ext>
              </a:extLst>
            </p:cNvPr>
            <p:cNvSpPr/>
            <p:nvPr/>
          </p:nvSpPr>
          <p:spPr>
            <a:xfrm>
              <a:off x="3724402" y="5381244"/>
              <a:ext cx="198882" cy="29260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121">
              <a:extLst>
                <a:ext uri="{FF2B5EF4-FFF2-40B4-BE49-F238E27FC236}">
                  <a16:creationId xmlns:a16="http://schemas.microsoft.com/office/drawing/2014/main" id="{4A880403-D01F-42A8-97F7-14A0F24D6203}"/>
                </a:ext>
              </a:extLst>
            </p:cNvPr>
            <p:cNvSpPr/>
            <p:nvPr/>
          </p:nvSpPr>
          <p:spPr>
            <a:xfrm>
              <a:off x="3856990" y="5381244"/>
              <a:ext cx="908303" cy="292608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122">
              <a:extLst>
                <a:ext uri="{FF2B5EF4-FFF2-40B4-BE49-F238E27FC236}">
                  <a16:creationId xmlns:a16="http://schemas.microsoft.com/office/drawing/2014/main" id="{1A44819D-4D3D-413C-8698-66DC20B3B43A}"/>
                </a:ext>
              </a:extLst>
            </p:cNvPr>
            <p:cNvSpPr/>
            <p:nvPr/>
          </p:nvSpPr>
          <p:spPr>
            <a:xfrm>
              <a:off x="4538217" y="5381244"/>
              <a:ext cx="681685" cy="292608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123">
              <a:extLst>
                <a:ext uri="{FF2B5EF4-FFF2-40B4-BE49-F238E27FC236}">
                  <a16:creationId xmlns:a16="http://schemas.microsoft.com/office/drawing/2014/main" id="{EDEA1DD4-0E22-4A95-98B3-514CA778A9A4}"/>
                </a:ext>
              </a:extLst>
            </p:cNvPr>
            <p:cNvSpPr/>
            <p:nvPr/>
          </p:nvSpPr>
          <p:spPr>
            <a:xfrm>
              <a:off x="5049011" y="5381244"/>
              <a:ext cx="1135380" cy="292608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124">
              <a:extLst>
                <a:ext uri="{FF2B5EF4-FFF2-40B4-BE49-F238E27FC236}">
                  <a16:creationId xmlns:a16="http://schemas.microsoft.com/office/drawing/2014/main" id="{4428BDBC-A29A-419B-8D21-AED9DDB093A1}"/>
                </a:ext>
              </a:extLst>
            </p:cNvPr>
            <p:cNvSpPr/>
            <p:nvPr/>
          </p:nvSpPr>
          <p:spPr>
            <a:xfrm>
              <a:off x="6015228" y="5381244"/>
              <a:ext cx="681227" cy="292608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125">
              <a:extLst>
                <a:ext uri="{FF2B5EF4-FFF2-40B4-BE49-F238E27FC236}">
                  <a16:creationId xmlns:a16="http://schemas.microsoft.com/office/drawing/2014/main" id="{D0B181D3-F0B3-47B3-8AA1-F1305F3121B5}"/>
                </a:ext>
              </a:extLst>
            </p:cNvPr>
            <p:cNvSpPr/>
            <p:nvPr/>
          </p:nvSpPr>
          <p:spPr>
            <a:xfrm>
              <a:off x="6525768" y="5381244"/>
              <a:ext cx="908710" cy="292608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126">
              <a:extLst>
                <a:ext uri="{FF2B5EF4-FFF2-40B4-BE49-F238E27FC236}">
                  <a16:creationId xmlns:a16="http://schemas.microsoft.com/office/drawing/2014/main" id="{456AA2C3-BD90-46D7-AC2F-308B5CCDAE2D}"/>
                </a:ext>
              </a:extLst>
            </p:cNvPr>
            <p:cNvSpPr/>
            <p:nvPr/>
          </p:nvSpPr>
          <p:spPr>
            <a:xfrm>
              <a:off x="7265161" y="5381244"/>
              <a:ext cx="681227" cy="292608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127">
              <a:extLst>
                <a:ext uri="{FF2B5EF4-FFF2-40B4-BE49-F238E27FC236}">
                  <a16:creationId xmlns:a16="http://schemas.microsoft.com/office/drawing/2014/main" id="{6A181FC2-791D-4B3C-8841-1F1CBD9AAFAD}"/>
                </a:ext>
              </a:extLst>
            </p:cNvPr>
            <p:cNvSpPr/>
            <p:nvPr/>
          </p:nvSpPr>
          <p:spPr>
            <a:xfrm>
              <a:off x="7775702" y="5381244"/>
              <a:ext cx="908303" cy="292608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128">
              <a:extLst>
                <a:ext uri="{FF2B5EF4-FFF2-40B4-BE49-F238E27FC236}">
                  <a16:creationId xmlns:a16="http://schemas.microsoft.com/office/drawing/2014/main" id="{D90CAA31-DC85-4651-9F93-BAD1F49F93B8}"/>
                </a:ext>
              </a:extLst>
            </p:cNvPr>
            <p:cNvSpPr/>
            <p:nvPr/>
          </p:nvSpPr>
          <p:spPr>
            <a:xfrm>
              <a:off x="8513318" y="5381244"/>
              <a:ext cx="379983" cy="292608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129">
              <a:extLst>
                <a:ext uri="{FF2B5EF4-FFF2-40B4-BE49-F238E27FC236}">
                  <a16:creationId xmlns:a16="http://schemas.microsoft.com/office/drawing/2014/main" id="{83C8BD84-2B56-4D2F-86DE-7D0E70267BB7}"/>
                </a:ext>
              </a:extLst>
            </p:cNvPr>
            <p:cNvSpPr/>
            <p:nvPr/>
          </p:nvSpPr>
          <p:spPr>
            <a:xfrm>
              <a:off x="8798306" y="5381244"/>
              <a:ext cx="681227" cy="292608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130">
              <a:extLst>
                <a:ext uri="{FF2B5EF4-FFF2-40B4-BE49-F238E27FC236}">
                  <a16:creationId xmlns:a16="http://schemas.microsoft.com/office/drawing/2014/main" id="{0D0F1C9A-BB18-413E-B780-82D1F0F8E00D}"/>
                </a:ext>
              </a:extLst>
            </p:cNvPr>
            <p:cNvSpPr/>
            <p:nvPr/>
          </p:nvSpPr>
          <p:spPr>
            <a:xfrm>
              <a:off x="9308845" y="5381244"/>
              <a:ext cx="908710" cy="292608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131">
              <a:extLst>
                <a:ext uri="{FF2B5EF4-FFF2-40B4-BE49-F238E27FC236}">
                  <a16:creationId xmlns:a16="http://schemas.microsoft.com/office/drawing/2014/main" id="{A1D12B22-F3FA-4EDF-8371-2F02FE4D7511}"/>
                </a:ext>
              </a:extLst>
            </p:cNvPr>
            <p:cNvSpPr/>
            <p:nvPr/>
          </p:nvSpPr>
          <p:spPr>
            <a:xfrm>
              <a:off x="10048367" y="5381244"/>
              <a:ext cx="454151" cy="292608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132">
              <a:extLst>
                <a:ext uri="{FF2B5EF4-FFF2-40B4-BE49-F238E27FC236}">
                  <a16:creationId xmlns:a16="http://schemas.microsoft.com/office/drawing/2014/main" id="{6DA9BDC5-BD3D-4FE8-B407-BD883C4EBEC3}"/>
                </a:ext>
              </a:extLst>
            </p:cNvPr>
            <p:cNvSpPr/>
            <p:nvPr/>
          </p:nvSpPr>
          <p:spPr>
            <a:xfrm>
              <a:off x="1637664" y="5785103"/>
              <a:ext cx="1021461" cy="262128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133">
              <a:extLst>
                <a:ext uri="{FF2B5EF4-FFF2-40B4-BE49-F238E27FC236}">
                  <a16:creationId xmlns:a16="http://schemas.microsoft.com/office/drawing/2014/main" id="{195A1C74-97CD-4D71-9443-814C9DE5DBA0}"/>
                </a:ext>
              </a:extLst>
            </p:cNvPr>
            <p:cNvSpPr/>
            <p:nvPr/>
          </p:nvSpPr>
          <p:spPr>
            <a:xfrm>
              <a:off x="2502154" y="5785103"/>
              <a:ext cx="178307" cy="262128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134">
              <a:extLst>
                <a:ext uri="{FF2B5EF4-FFF2-40B4-BE49-F238E27FC236}">
                  <a16:creationId xmlns:a16="http://schemas.microsoft.com/office/drawing/2014/main" id="{84D4BC74-C797-4F7E-84AF-42B5F5F98E81}"/>
                </a:ext>
              </a:extLst>
            </p:cNvPr>
            <p:cNvSpPr/>
            <p:nvPr/>
          </p:nvSpPr>
          <p:spPr>
            <a:xfrm>
              <a:off x="2621026" y="5785103"/>
              <a:ext cx="612648" cy="262128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135">
              <a:extLst>
                <a:ext uri="{FF2B5EF4-FFF2-40B4-BE49-F238E27FC236}">
                  <a16:creationId xmlns:a16="http://schemas.microsoft.com/office/drawing/2014/main" id="{03836795-500F-4C7C-A604-E4B903800170}"/>
                </a:ext>
              </a:extLst>
            </p:cNvPr>
            <p:cNvSpPr/>
            <p:nvPr/>
          </p:nvSpPr>
          <p:spPr>
            <a:xfrm>
              <a:off x="3078226" y="5785103"/>
              <a:ext cx="612648" cy="262128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136">
              <a:extLst>
                <a:ext uri="{FF2B5EF4-FFF2-40B4-BE49-F238E27FC236}">
                  <a16:creationId xmlns:a16="http://schemas.microsoft.com/office/drawing/2014/main" id="{97AA20FC-2D55-4D99-A164-949A83B8765F}"/>
                </a:ext>
              </a:extLst>
            </p:cNvPr>
            <p:cNvSpPr/>
            <p:nvPr/>
          </p:nvSpPr>
          <p:spPr>
            <a:xfrm>
              <a:off x="3486658" y="5785103"/>
              <a:ext cx="408432" cy="262128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137">
              <a:extLst>
                <a:ext uri="{FF2B5EF4-FFF2-40B4-BE49-F238E27FC236}">
                  <a16:creationId xmlns:a16="http://schemas.microsoft.com/office/drawing/2014/main" id="{6A93449E-82EE-4DE7-ACF4-8A15218A8264}"/>
                </a:ext>
              </a:extLst>
            </p:cNvPr>
            <p:cNvSpPr/>
            <p:nvPr/>
          </p:nvSpPr>
          <p:spPr>
            <a:xfrm>
              <a:off x="3738117" y="5785103"/>
              <a:ext cx="612648" cy="262128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138">
              <a:extLst>
                <a:ext uri="{FF2B5EF4-FFF2-40B4-BE49-F238E27FC236}">
                  <a16:creationId xmlns:a16="http://schemas.microsoft.com/office/drawing/2014/main" id="{142291F8-3F78-4B6F-99FE-F26B4C15C1BB}"/>
                </a:ext>
              </a:extLst>
            </p:cNvPr>
            <p:cNvSpPr/>
            <p:nvPr/>
          </p:nvSpPr>
          <p:spPr>
            <a:xfrm>
              <a:off x="1637664" y="6166103"/>
              <a:ext cx="1428114" cy="262128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139">
              <a:extLst>
                <a:ext uri="{FF2B5EF4-FFF2-40B4-BE49-F238E27FC236}">
                  <a16:creationId xmlns:a16="http://schemas.microsoft.com/office/drawing/2014/main" id="{C5A4D4C2-779F-4515-BF95-48A0CCE3521F}"/>
                </a:ext>
              </a:extLst>
            </p:cNvPr>
            <p:cNvSpPr/>
            <p:nvPr/>
          </p:nvSpPr>
          <p:spPr>
            <a:xfrm>
              <a:off x="2907538" y="6166103"/>
              <a:ext cx="178307" cy="262128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140">
              <a:extLst>
                <a:ext uri="{FF2B5EF4-FFF2-40B4-BE49-F238E27FC236}">
                  <a16:creationId xmlns:a16="http://schemas.microsoft.com/office/drawing/2014/main" id="{3211F892-5E98-4CFD-8B4C-66DA7D3C2025}"/>
                </a:ext>
              </a:extLst>
            </p:cNvPr>
            <p:cNvSpPr/>
            <p:nvPr/>
          </p:nvSpPr>
          <p:spPr>
            <a:xfrm>
              <a:off x="3026410" y="6166103"/>
              <a:ext cx="816863" cy="262128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141">
              <a:extLst>
                <a:ext uri="{FF2B5EF4-FFF2-40B4-BE49-F238E27FC236}">
                  <a16:creationId xmlns:a16="http://schemas.microsoft.com/office/drawing/2014/main" id="{144C09E1-6C9A-4401-9DA0-C3E3D147D18B}"/>
                </a:ext>
              </a:extLst>
            </p:cNvPr>
            <p:cNvSpPr/>
            <p:nvPr/>
          </p:nvSpPr>
          <p:spPr>
            <a:xfrm>
              <a:off x="3687826" y="6166103"/>
              <a:ext cx="612648" cy="262128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142">
              <a:extLst>
                <a:ext uri="{FF2B5EF4-FFF2-40B4-BE49-F238E27FC236}">
                  <a16:creationId xmlns:a16="http://schemas.microsoft.com/office/drawing/2014/main" id="{CE53EF47-10E8-4CB8-B54F-44B9A14B959F}"/>
                </a:ext>
              </a:extLst>
            </p:cNvPr>
            <p:cNvSpPr/>
            <p:nvPr/>
          </p:nvSpPr>
          <p:spPr>
            <a:xfrm>
              <a:off x="4145026" y="6166103"/>
              <a:ext cx="612648" cy="262128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143">
              <a:extLst>
                <a:ext uri="{FF2B5EF4-FFF2-40B4-BE49-F238E27FC236}">
                  <a16:creationId xmlns:a16="http://schemas.microsoft.com/office/drawing/2014/main" id="{2023F767-69BE-4309-B69D-38985DAE7CA6}"/>
                </a:ext>
              </a:extLst>
            </p:cNvPr>
            <p:cNvSpPr/>
            <p:nvPr/>
          </p:nvSpPr>
          <p:spPr>
            <a:xfrm>
              <a:off x="4553458" y="6166103"/>
              <a:ext cx="176022" cy="262128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144">
              <a:extLst>
                <a:ext uri="{FF2B5EF4-FFF2-40B4-BE49-F238E27FC236}">
                  <a16:creationId xmlns:a16="http://schemas.microsoft.com/office/drawing/2014/main" id="{D3A3D654-70C2-4590-9587-825ACFA4C405}"/>
                </a:ext>
              </a:extLst>
            </p:cNvPr>
            <p:cNvSpPr/>
            <p:nvPr/>
          </p:nvSpPr>
          <p:spPr>
            <a:xfrm>
              <a:off x="4670805" y="6166103"/>
              <a:ext cx="817270" cy="262128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145">
              <a:extLst>
                <a:ext uri="{FF2B5EF4-FFF2-40B4-BE49-F238E27FC236}">
                  <a16:creationId xmlns:a16="http://schemas.microsoft.com/office/drawing/2014/main" id="{69ECAA7D-D36D-4E8F-81CA-C41361784FE5}"/>
                </a:ext>
              </a:extLst>
            </p:cNvPr>
            <p:cNvSpPr/>
            <p:nvPr/>
          </p:nvSpPr>
          <p:spPr>
            <a:xfrm>
              <a:off x="5330952" y="6166103"/>
              <a:ext cx="612648" cy="262128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146">
              <a:extLst>
                <a:ext uri="{FF2B5EF4-FFF2-40B4-BE49-F238E27FC236}">
                  <a16:creationId xmlns:a16="http://schemas.microsoft.com/office/drawing/2014/main" id="{7597C524-0EF0-4426-A903-E1E477E575E9}"/>
                </a:ext>
              </a:extLst>
            </p:cNvPr>
            <p:cNvSpPr/>
            <p:nvPr/>
          </p:nvSpPr>
          <p:spPr>
            <a:xfrm>
              <a:off x="5739384" y="6166103"/>
              <a:ext cx="489712" cy="262128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147">
              <a:extLst>
                <a:ext uri="{FF2B5EF4-FFF2-40B4-BE49-F238E27FC236}">
                  <a16:creationId xmlns:a16="http://schemas.microsoft.com/office/drawing/2014/main" id="{1EC27534-769B-4C84-981B-FE9AFCD86263}"/>
                </a:ext>
              </a:extLst>
            </p:cNvPr>
            <p:cNvSpPr/>
            <p:nvPr/>
          </p:nvSpPr>
          <p:spPr>
            <a:xfrm>
              <a:off x="6106667" y="6166103"/>
              <a:ext cx="612647" cy="262128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148">
              <a:extLst>
                <a:ext uri="{FF2B5EF4-FFF2-40B4-BE49-F238E27FC236}">
                  <a16:creationId xmlns:a16="http://schemas.microsoft.com/office/drawing/2014/main" id="{EE1B0343-84F5-4D1B-9508-9A3FEC00D4D6}"/>
                </a:ext>
              </a:extLst>
            </p:cNvPr>
            <p:cNvSpPr/>
            <p:nvPr/>
          </p:nvSpPr>
          <p:spPr>
            <a:xfrm>
              <a:off x="6562343" y="6166103"/>
              <a:ext cx="817270" cy="262128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149">
              <a:extLst>
                <a:ext uri="{FF2B5EF4-FFF2-40B4-BE49-F238E27FC236}">
                  <a16:creationId xmlns:a16="http://schemas.microsoft.com/office/drawing/2014/main" id="{C9673E10-7AAC-4075-B51B-AAFDDF5AD299}"/>
                </a:ext>
              </a:extLst>
            </p:cNvPr>
            <p:cNvSpPr/>
            <p:nvPr/>
          </p:nvSpPr>
          <p:spPr>
            <a:xfrm>
              <a:off x="7175245" y="6166103"/>
              <a:ext cx="173735" cy="262128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150">
              <a:extLst>
                <a:ext uri="{FF2B5EF4-FFF2-40B4-BE49-F238E27FC236}">
                  <a16:creationId xmlns:a16="http://schemas.microsoft.com/office/drawing/2014/main" id="{A7495B66-30AA-4998-8170-7ABA32DBADCE}"/>
                </a:ext>
              </a:extLst>
            </p:cNvPr>
            <p:cNvSpPr/>
            <p:nvPr/>
          </p:nvSpPr>
          <p:spPr>
            <a:xfrm>
              <a:off x="7291069" y="6166103"/>
              <a:ext cx="816864" cy="262128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151">
              <a:extLst>
                <a:ext uri="{FF2B5EF4-FFF2-40B4-BE49-F238E27FC236}">
                  <a16:creationId xmlns:a16="http://schemas.microsoft.com/office/drawing/2014/main" id="{E22D2D37-E08D-4A43-BEDC-D8867991E149}"/>
                </a:ext>
              </a:extLst>
            </p:cNvPr>
            <p:cNvSpPr/>
            <p:nvPr/>
          </p:nvSpPr>
          <p:spPr>
            <a:xfrm>
              <a:off x="7952485" y="6166103"/>
              <a:ext cx="612648" cy="262128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152">
              <a:extLst>
                <a:ext uri="{FF2B5EF4-FFF2-40B4-BE49-F238E27FC236}">
                  <a16:creationId xmlns:a16="http://schemas.microsoft.com/office/drawing/2014/main" id="{555D2083-CD6D-4A95-85EB-7106141060CB}"/>
                </a:ext>
              </a:extLst>
            </p:cNvPr>
            <p:cNvSpPr/>
            <p:nvPr/>
          </p:nvSpPr>
          <p:spPr>
            <a:xfrm>
              <a:off x="8409685" y="6166103"/>
              <a:ext cx="612648" cy="262128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153">
              <a:extLst>
                <a:ext uri="{FF2B5EF4-FFF2-40B4-BE49-F238E27FC236}">
                  <a16:creationId xmlns:a16="http://schemas.microsoft.com/office/drawing/2014/main" id="{E67E3D70-D877-4843-84D2-74212B3F2115}"/>
                </a:ext>
              </a:extLst>
            </p:cNvPr>
            <p:cNvSpPr/>
            <p:nvPr/>
          </p:nvSpPr>
          <p:spPr>
            <a:xfrm>
              <a:off x="8818118" y="6166103"/>
              <a:ext cx="224027" cy="262128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154">
              <a:extLst>
                <a:ext uri="{FF2B5EF4-FFF2-40B4-BE49-F238E27FC236}">
                  <a16:creationId xmlns:a16="http://schemas.microsoft.com/office/drawing/2014/main" id="{23C77C03-4A62-47F6-B17A-CA3122025E46}"/>
                </a:ext>
              </a:extLst>
            </p:cNvPr>
            <p:cNvSpPr/>
            <p:nvPr/>
          </p:nvSpPr>
          <p:spPr>
            <a:xfrm>
              <a:off x="8967469" y="6166103"/>
              <a:ext cx="817270" cy="262128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155">
              <a:extLst>
                <a:ext uri="{FF2B5EF4-FFF2-40B4-BE49-F238E27FC236}">
                  <a16:creationId xmlns:a16="http://schemas.microsoft.com/office/drawing/2014/main" id="{58D72E57-F793-40CB-9579-F8454913BB99}"/>
                </a:ext>
              </a:extLst>
            </p:cNvPr>
            <p:cNvSpPr/>
            <p:nvPr/>
          </p:nvSpPr>
          <p:spPr>
            <a:xfrm>
              <a:off x="9629267" y="6166103"/>
              <a:ext cx="612648" cy="262128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156">
              <a:extLst>
                <a:ext uri="{FF2B5EF4-FFF2-40B4-BE49-F238E27FC236}">
                  <a16:creationId xmlns:a16="http://schemas.microsoft.com/office/drawing/2014/main" id="{8935DC78-7FF0-48C7-A66F-DF8F3641BC6A}"/>
                </a:ext>
              </a:extLst>
            </p:cNvPr>
            <p:cNvSpPr txBox="1"/>
            <p:nvPr/>
          </p:nvSpPr>
          <p:spPr>
            <a:xfrm>
              <a:off x="1338452" y="5630672"/>
              <a:ext cx="130175" cy="1169035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40"/>
                </a:spcBef>
              </a:pPr>
              <a:r>
                <a:rPr sz="1800" dirty="0">
                  <a:solidFill>
                    <a:srgbClr val="C00000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C00000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C00000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362" name="object 157">
              <a:extLst>
                <a:ext uri="{FF2B5EF4-FFF2-40B4-BE49-F238E27FC236}">
                  <a16:creationId xmlns:a16="http://schemas.microsoft.com/office/drawing/2014/main" id="{2CAAE36F-FCE3-4F35-BCFA-B958BCF3A9EA}"/>
                </a:ext>
              </a:extLst>
            </p:cNvPr>
            <p:cNvSpPr/>
            <p:nvPr/>
          </p:nvSpPr>
          <p:spPr>
            <a:xfrm>
              <a:off x="1637664" y="6547408"/>
              <a:ext cx="816863" cy="262128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158">
              <a:extLst>
                <a:ext uri="{FF2B5EF4-FFF2-40B4-BE49-F238E27FC236}">
                  <a16:creationId xmlns:a16="http://schemas.microsoft.com/office/drawing/2014/main" id="{F8442520-DE45-44D4-A7C1-F459CA1BFE34}"/>
                </a:ext>
              </a:extLst>
            </p:cNvPr>
            <p:cNvSpPr/>
            <p:nvPr/>
          </p:nvSpPr>
          <p:spPr>
            <a:xfrm>
              <a:off x="2297557" y="6547408"/>
              <a:ext cx="178307" cy="262128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159">
              <a:extLst>
                <a:ext uri="{FF2B5EF4-FFF2-40B4-BE49-F238E27FC236}">
                  <a16:creationId xmlns:a16="http://schemas.microsoft.com/office/drawing/2014/main" id="{781D2C38-A80C-4145-AF54-C2DE1AA8F2B4}"/>
                </a:ext>
              </a:extLst>
            </p:cNvPr>
            <p:cNvSpPr/>
            <p:nvPr/>
          </p:nvSpPr>
          <p:spPr>
            <a:xfrm>
              <a:off x="2416429" y="6547408"/>
              <a:ext cx="817270" cy="262128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160">
              <a:extLst>
                <a:ext uri="{FF2B5EF4-FFF2-40B4-BE49-F238E27FC236}">
                  <a16:creationId xmlns:a16="http://schemas.microsoft.com/office/drawing/2014/main" id="{3A0D2702-B504-4246-A877-B5F6A569D0FB}"/>
                </a:ext>
              </a:extLst>
            </p:cNvPr>
            <p:cNvSpPr/>
            <p:nvPr/>
          </p:nvSpPr>
          <p:spPr>
            <a:xfrm>
              <a:off x="3078226" y="6547408"/>
              <a:ext cx="816863" cy="262128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161">
              <a:extLst>
                <a:ext uri="{FF2B5EF4-FFF2-40B4-BE49-F238E27FC236}">
                  <a16:creationId xmlns:a16="http://schemas.microsoft.com/office/drawing/2014/main" id="{5C96A611-0A35-41A6-B2C1-B44485564337}"/>
                </a:ext>
              </a:extLst>
            </p:cNvPr>
            <p:cNvSpPr/>
            <p:nvPr/>
          </p:nvSpPr>
          <p:spPr>
            <a:xfrm>
              <a:off x="3738117" y="6547408"/>
              <a:ext cx="816863" cy="262128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162">
              <a:extLst>
                <a:ext uri="{FF2B5EF4-FFF2-40B4-BE49-F238E27FC236}">
                  <a16:creationId xmlns:a16="http://schemas.microsoft.com/office/drawing/2014/main" id="{9D20D955-5AC7-44BF-8B05-BD37D6EFA444}"/>
                </a:ext>
              </a:extLst>
            </p:cNvPr>
            <p:cNvSpPr/>
            <p:nvPr/>
          </p:nvSpPr>
          <p:spPr>
            <a:xfrm>
              <a:off x="4398009" y="6547408"/>
              <a:ext cx="613105" cy="262128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163">
              <a:extLst>
                <a:ext uri="{FF2B5EF4-FFF2-40B4-BE49-F238E27FC236}">
                  <a16:creationId xmlns:a16="http://schemas.microsoft.com/office/drawing/2014/main" id="{2598DA7A-A54F-4DFF-9BE2-1C853B722751}"/>
                </a:ext>
              </a:extLst>
            </p:cNvPr>
            <p:cNvSpPr/>
            <p:nvPr/>
          </p:nvSpPr>
          <p:spPr>
            <a:xfrm>
              <a:off x="4806441" y="6547408"/>
              <a:ext cx="204825" cy="262128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164">
              <a:extLst>
                <a:ext uri="{FF2B5EF4-FFF2-40B4-BE49-F238E27FC236}">
                  <a16:creationId xmlns:a16="http://schemas.microsoft.com/office/drawing/2014/main" id="{EFC83B24-C69B-4EF7-88A8-31932B5FBB05}"/>
                </a:ext>
              </a:extLst>
            </p:cNvPr>
            <p:cNvSpPr/>
            <p:nvPr/>
          </p:nvSpPr>
          <p:spPr>
            <a:xfrm>
              <a:off x="4908803" y="6547408"/>
              <a:ext cx="1019175" cy="262128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165">
              <a:extLst>
                <a:ext uri="{FF2B5EF4-FFF2-40B4-BE49-F238E27FC236}">
                  <a16:creationId xmlns:a16="http://schemas.microsoft.com/office/drawing/2014/main" id="{EDEE6688-5451-4BFD-AF70-34E729C5EF93}"/>
                </a:ext>
              </a:extLst>
            </p:cNvPr>
            <p:cNvSpPr/>
            <p:nvPr/>
          </p:nvSpPr>
          <p:spPr>
            <a:xfrm>
              <a:off x="5724144" y="6547408"/>
              <a:ext cx="221741" cy="262128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166">
              <a:extLst>
                <a:ext uri="{FF2B5EF4-FFF2-40B4-BE49-F238E27FC236}">
                  <a16:creationId xmlns:a16="http://schemas.microsoft.com/office/drawing/2014/main" id="{A5736F05-E550-4B16-BA85-EBBC13D0ACAF}"/>
                </a:ext>
              </a:extLst>
            </p:cNvPr>
            <p:cNvSpPr/>
            <p:nvPr/>
          </p:nvSpPr>
          <p:spPr>
            <a:xfrm>
              <a:off x="5871971" y="6547408"/>
              <a:ext cx="612648" cy="262128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167">
              <a:extLst>
                <a:ext uri="{FF2B5EF4-FFF2-40B4-BE49-F238E27FC236}">
                  <a16:creationId xmlns:a16="http://schemas.microsoft.com/office/drawing/2014/main" id="{D57E1313-78FE-4091-A955-E2BA22438C66}"/>
                </a:ext>
              </a:extLst>
            </p:cNvPr>
            <p:cNvSpPr/>
            <p:nvPr/>
          </p:nvSpPr>
          <p:spPr>
            <a:xfrm>
              <a:off x="6280403" y="6547408"/>
              <a:ext cx="176022" cy="262128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168">
              <a:extLst>
                <a:ext uri="{FF2B5EF4-FFF2-40B4-BE49-F238E27FC236}">
                  <a16:creationId xmlns:a16="http://schemas.microsoft.com/office/drawing/2014/main" id="{EDB7D220-218D-4371-9AB4-484B98C34DF4}"/>
                </a:ext>
              </a:extLst>
            </p:cNvPr>
            <p:cNvSpPr/>
            <p:nvPr/>
          </p:nvSpPr>
          <p:spPr>
            <a:xfrm>
              <a:off x="6397752" y="6547408"/>
              <a:ext cx="816863" cy="262128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169">
              <a:extLst>
                <a:ext uri="{FF2B5EF4-FFF2-40B4-BE49-F238E27FC236}">
                  <a16:creationId xmlns:a16="http://schemas.microsoft.com/office/drawing/2014/main" id="{30CA6B7B-D0BF-4B64-99B3-71E9749015B1}"/>
                </a:ext>
              </a:extLst>
            </p:cNvPr>
            <p:cNvSpPr/>
            <p:nvPr/>
          </p:nvSpPr>
          <p:spPr>
            <a:xfrm>
              <a:off x="7057643" y="6547408"/>
              <a:ext cx="817270" cy="262128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844D14-3533-4AE5-A82D-1DA87803B1A6}"/>
              </a:ext>
            </a:extLst>
          </p:cNvPr>
          <p:cNvGrpSpPr/>
          <p:nvPr/>
        </p:nvGrpSpPr>
        <p:grpSpPr>
          <a:xfrm>
            <a:off x="9080863" y="1829367"/>
            <a:ext cx="1568972" cy="250125"/>
            <a:chOff x="9092586" y="1841090"/>
            <a:chExt cx="1568972" cy="250125"/>
          </a:xfrm>
        </p:grpSpPr>
        <p:sp>
          <p:nvSpPr>
            <p:cNvPr id="375" name="object 36">
              <a:extLst>
                <a:ext uri="{FF2B5EF4-FFF2-40B4-BE49-F238E27FC236}">
                  <a16:creationId xmlns:a16="http://schemas.microsoft.com/office/drawing/2014/main" id="{97358C02-3E75-4049-9305-E5FF87B6FC74}"/>
                </a:ext>
              </a:extLst>
            </p:cNvPr>
            <p:cNvSpPr/>
            <p:nvPr/>
          </p:nvSpPr>
          <p:spPr>
            <a:xfrm>
              <a:off x="9092586" y="1841090"/>
              <a:ext cx="1007136" cy="250125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">
              <a:extLst>
                <a:ext uri="{FF2B5EF4-FFF2-40B4-BE49-F238E27FC236}">
                  <a16:creationId xmlns:a16="http://schemas.microsoft.com/office/drawing/2014/main" id="{24D3237E-8F1C-4883-81DE-A9EA42F501BC}"/>
                </a:ext>
              </a:extLst>
            </p:cNvPr>
            <p:cNvSpPr/>
            <p:nvPr/>
          </p:nvSpPr>
          <p:spPr>
            <a:xfrm>
              <a:off x="10057277" y="1841090"/>
              <a:ext cx="604281" cy="250125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463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접근방법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487DF8DD-70F9-4C2C-896A-69B89CB92B9B}"/>
              </a:ext>
            </a:extLst>
          </p:cNvPr>
          <p:cNvGrpSpPr/>
          <p:nvPr/>
        </p:nvGrpSpPr>
        <p:grpSpPr>
          <a:xfrm>
            <a:off x="374505" y="1135014"/>
            <a:ext cx="10457619" cy="4747626"/>
            <a:chOff x="280720" y="938783"/>
            <a:chExt cx="11706809" cy="5574538"/>
          </a:xfrm>
        </p:grpSpPr>
        <p:sp>
          <p:nvSpPr>
            <p:cNvPr id="392" name="object 150">
              <a:extLst>
                <a:ext uri="{FF2B5EF4-FFF2-40B4-BE49-F238E27FC236}">
                  <a16:creationId xmlns:a16="http://schemas.microsoft.com/office/drawing/2014/main" id="{461E2BE5-23D1-4C2B-9940-40ED58DA1E43}"/>
                </a:ext>
              </a:extLst>
            </p:cNvPr>
            <p:cNvSpPr txBox="1"/>
            <p:nvPr/>
          </p:nvSpPr>
          <p:spPr>
            <a:xfrm>
              <a:off x="10709529" y="1620469"/>
              <a:ext cx="330200" cy="157099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5" dirty="0">
                  <a:solidFill>
                    <a:srgbClr val="C00000"/>
                  </a:solidFill>
                  <a:latin typeface="Cambria Math"/>
                  <a:cs typeface="Cambria Math"/>
                </a:rPr>
                <a:t>⋯</a:t>
              </a:r>
              <a:endParaRPr sz="2800" dirty="0">
                <a:latin typeface="Cambria Math"/>
                <a:cs typeface="Cambria Math"/>
              </a:endParaRPr>
            </a:p>
            <a:p>
              <a:pPr>
                <a:lnSpc>
                  <a:spcPct val="100000"/>
                </a:lnSpc>
              </a:pPr>
              <a:endParaRPr sz="2800" dirty="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2235"/>
                </a:spcBef>
              </a:pPr>
              <a:r>
                <a:rPr sz="2800" spc="-5" dirty="0">
                  <a:solidFill>
                    <a:srgbClr val="C00000"/>
                  </a:solidFill>
                  <a:latin typeface="Cambria Math"/>
                  <a:cs typeface="Cambria Math"/>
                </a:rPr>
                <a:t>⋯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393" name="object 169">
              <a:extLst>
                <a:ext uri="{FF2B5EF4-FFF2-40B4-BE49-F238E27FC236}">
                  <a16:creationId xmlns:a16="http://schemas.microsoft.com/office/drawing/2014/main" id="{D25D9684-92AD-4AB5-BEBA-039E9A030479}"/>
                </a:ext>
              </a:extLst>
            </p:cNvPr>
            <p:cNvSpPr/>
            <p:nvPr/>
          </p:nvSpPr>
          <p:spPr>
            <a:xfrm>
              <a:off x="10679938" y="938783"/>
              <a:ext cx="633983" cy="204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170">
              <a:extLst>
                <a:ext uri="{FF2B5EF4-FFF2-40B4-BE49-F238E27FC236}">
                  <a16:creationId xmlns:a16="http://schemas.microsoft.com/office/drawing/2014/main" id="{1FC426A9-360C-4DCB-A4EF-2B719F810A5E}"/>
                </a:ext>
              </a:extLst>
            </p:cNvPr>
            <p:cNvSpPr/>
            <p:nvPr/>
          </p:nvSpPr>
          <p:spPr>
            <a:xfrm>
              <a:off x="11195050" y="938783"/>
              <a:ext cx="792479" cy="2042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177">
              <a:extLst>
                <a:ext uri="{FF2B5EF4-FFF2-40B4-BE49-F238E27FC236}">
                  <a16:creationId xmlns:a16="http://schemas.microsoft.com/office/drawing/2014/main" id="{789EE524-9C5A-45BA-BF0A-87A6609C8F6A}"/>
                </a:ext>
              </a:extLst>
            </p:cNvPr>
            <p:cNvSpPr/>
            <p:nvPr/>
          </p:nvSpPr>
          <p:spPr>
            <a:xfrm>
              <a:off x="10669269" y="1174953"/>
              <a:ext cx="475487" cy="204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178">
              <a:extLst>
                <a:ext uri="{FF2B5EF4-FFF2-40B4-BE49-F238E27FC236}">
                  <a16:creationId xmlns:a16="http://schemas.microsoft.com/office/drawing/2014/main" id="{B2B07C97-11D3-4FD4-983E-BB0BE8B4172A}"/>
                </a:ext>
              </a:extLst>
            </p:cNvPr>
            <p:cNvSpPr/>
            <p:nvPr/>
          </p:nvSpPr>
          <p:spPr>
            <a:xfrm>
              <a:off x="11025885" y="1174953"/>
              <a:ext cx="475487" cy="204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97" name="그룹 396">
              <a:extLst>
                <a:ext uri="{FF2B5EF4-FFF2-40B4-BE49-F238E27FC236}">
                  <a16:creationId xmlns:a16="http://schemas.microsoft.com/office/drawing/2014/main" id="{214A3735-3DF2-47E8-AAB3-3E1A928A6781}"/>
                </a:ext>
              </a:extLst>
            </p:cNvPr>
            <p:cNvGrpSpPr/>
            <p:nvPr/>
          </p:nvGrpSpPr>
          <p:grpSpPr>
            <a:xfrm>
              <a:off x="280720" y="938783"/>
              <a:ext cx="10516565" cy="5574538"/>
              <a:chOff x="280720" y="938783"/>
              <a:chExt cx="10516565" cy="5574538"/>
            </a:xfrm>
          </p:grpSpPr>
          <p:sp>
            <p:nvSpPr>
              <p:cNvPr id="398" name="object 3">
                <a:extLst>
                  <a:ext uri="{FF2B5EF4-FFF2-40B4-BE49-F238E27FC236}">
                    <a16:creationId xmlns:a16="http://schemas.microsoft.com/office/drawing/2014/main" id="{B2AB46B6-4C78-4767-BC4C-358007995FA5}"/>
                  </a:ext>
                </a:extLst>
              </p:cNvPr>
              <p:cNvSpPr/>
              <p:nvPr/>
            </p:nvSpPr>
            <p:spPr>
              <a:xfrm>
                <a:off x="741578" y="945133"/>
                <a:ext cx="340614" cy="29260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9" name="object 4">
                <a:extLst>
                  <a:ext uri="{FF2B5EF4-FFF2-40B4-BE49-F238E27FC236}">
                    <a16:creationId xmlns:a16="http://schemas.microsoft.com/office/drawing/2014/main" id="{D7E4120B-69F4-469E-9786-AD7F9AFE621C}"/>
                  </a:ext>
                </a:extLst>
              </p:cNvPr>
              <p:cNvSpPr/>
              <p:nvPr/>
            </p:nvSpPr>
            <p:spPr>
              <a:xfrm>
                <a:off x="398500" y="970788"/>
                <a:ext cx="88392" cy="21336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0" name="object 5">
                <a:extLst>
                  <a:ext uri="{FF2B5EF4-FFF2-40B4-BE49-F238E27FC236}">
                    <a16:creationId xmlns:a16="http://schemas.microsoft.com/office/drawing/2014/main" id="{67BC632D-CDA0-4B05-BB5F-7E796584D882}"/>
                  </a:ext>
                </a:extLst>
              </p:cNvPr>
              <p:cNvSpPr/>
              <p:nvPr/>
            </p:nvSpPr>
            <p:spPr>
              <a:xfrm>
                <a:off x="968654" y="945133"/>
                <a:ext cx="454152" cy="292608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1" name="object 6">
                <a:extLst>
                  <a:ext uri="{FF2B5EF4-FFF2-40B4-BE49-F238E27FC236}">
                    <a16:creationId xmlns:a16="http://schemas.microsoft.com/office/drawing/2014/main" id="{2D9A0D20-975D-4FED-A611-DDF116BE219B}"/>
                  </a:ext>
                </a:extLst>
              </p:cNvPr>
              <p:cNvSpPr/>
              <p:nvPr/>
            </p:nvSpPr>
            <p:spPr>
              <a:xfrm>
                <a:off x="1252118" y="945133"/>
                <a:ext cx="908304" cy="292608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2" name="object 7">
                <a:extLst>
                  <a:ext uri="{FF2B5EF4-FFF2-40B4-BE49-F238E27FC236}">
                    <a16:creationId xmlns:a16="http://schemas.microsoft.com/office/drawing/2014/main" id="{0D482D28-FD10-4684-A8F3-7E289F4FCD22}"/>
                  </a:ext>
                </a:extLst>
              </p:cNvPr>
              <p:cNvSpPr/>
              <p:nvPr/>
            </p:nvSpPr>
            <p:spPr>
              <a:xfrm>
                <a:off x="1991232" y="945133"/>
                <a:ext cx="1135761" cy="29260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3" name="object 8">
                <a:extLst>
                  <a:ext uri="{FF2B5EF4-FFF2-40B4-BE49-F238E27FC236}">
                    <a16:creationId xmlns:a16="http://schemas.microsoft.com/office/drawing/2014/main" id="{A951EE84-E29B-462D-BBBD-C1B2F7E68599}"/>
                  </a:ext>
                </a:extLst>
              </p:cNvPr>
              <p:cNvSpPr/>
              <p:nvPr/>
            </p:nvSpPr>
            <p:spPr>
              <a:xfrm>
                <a:off x="2956305" y="945133"/>
                <a:ext cx="908304" cy="292608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4" name="object 9">
                <a:extLst>
                  <a:ext uri="{FF2B5EF4-FFF2-40B4-BE49-F238E27FC236}">
                    <a16:creationId xmlns:a16="http://schemas.microsoft.com/office/drawing/2014/main" id="{476568EB-A8A6-4D8A-A060-26E032309D21}"/>
                  </a:ext>
                </a:extLst>
              </p:cNvPr>
              <p:cNvSpPr/>
              <p:nvPr/>
            </p:nvSpPr>
            <p:spPr>
              <a:xfrm>
                <a:off x="3695446" y="945133"/>
                <a:ext cx="908303" cy="292608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5" name="object 10">
                <a:extLst>
                  <a:ext uri="{FF2B5EF4-FFF2-40B4-BE49-F238E27FC236}">
                    <a16:creationId xmlns:a16="http://schemas.microsoft.com/office/drawing/2014/main" id="{4C39A959-C369-4529-8845-F42B7B7A1EF8}"/>
                  </a:ext>
                </a:extLst>
              </p:cNvPr>
              <p:cNvSpPr/>
              <p:nvPr/>
            </p:nvSpPr>
            <p:spPr>
              <a:xfrm>
                <a:off x="4433061" y="945133"/>
                <a:ext cx="681685" cy="292608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6" name="object 13">
                <a:extLst>
                  <a:ext uri="{FF2B5EF4-FFF2-40B4-BE49-F238E27FC236}">
                    <a16:creationId xmlns:a16="http://schemas.microsoft.com/office/drawing/2014/main" id="{004CD79E-9ABC-48E0-BF09-396F04DBBF3B}"/>
                  </a:ext>
                </a:extLst>
              </p:cNvPr>
              <p:cNvSpPr/>
              <p:nvPr/>
            </p:nvSpPr>
            <p:spPr>
              <a:xfrm>
                <a:off x="8192261" y="3853434"/>
                <a:ext cx="2391410" cy="635635"/>
              </a:xfrm>
              <a:custGeom>
                <a:avLst/>
                <a:gdLst/>
                <a:ahLst/>
                <a:cxnLst/>
                <a:rect l="l" t="t" r="r" b="b"/>
                <a:pathLst>
                  <a:path w="2391409" h="635635">
                    <a:moveTo>
                      <a:pt x="0" y="635507"/>
                    </a:moveTo>
                    <a:lnTo>
                      <a:pt x="2391155" y="635507"/>
                    </a:lnTo>
                    <a:lnTo>
                      <a:pt x="2391155" y="0"/>
                    </a:lnTo>
                    <a:lnTo>
                      <a:pt x="0" y="0"/>
                    </a:lnTo>
                    <a:lnTo>
                      <a:pt x="0" y="635507"/>
                    </a:lnTo>
                    <a:close/>
                  </a:path>
                </a:pathLst>
              </a:custGeom>
              <a:ln w="28956">
                <a:solidFill>
                  <a:srgbClr val="7394A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7" name="object 14">
                <a:extLst>
                  <a:ext uri="{FF2B5EF4-FFF2-40B4-BE49-F238E27FC236}">
                    <a16:creationId xmlns:a16="http://schemas.microsoft.com/office/drawing/2014/main" id="{09E23B69-A796-4797-9841-274BF0F6B13A}"/>
                  </a:ext>
                </a:extLst>
              </p:cNvPr>
              <p:cNvSpPr/>
              <p:nvPr/>
            </p:nvSpPr>
            <p:spPr>
              <a:xfrm>
                <a:off x="8284464" y="3935221"/>
                <a:ext cx="725424" cy="233171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8" name="object 15">
                <a:extLst>
                  <a:ext uri="{FF2B5EF4-FFF2-40B4-BE49-F238E27FC236}">
                    <a16:creationId xmlns:a16="http://schemas.microsoft.com/office/drawing/2014/main" id="{FEE9229A-EC1F-450E-B9EF-E16D0D177A91}"/>
                  </a:ext>
                </a:extLst>
              </p:cNvPr>
              <p:cNvSpPr/>
              <p:nvPr/>
            </p:nvSpPr>
            <p:spPr>
              <a:xfrm>
                <a:off x="8872728" y="3935221"/>
                <a:ext cx="340614" cy="233171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9" name="object 16">
                <a:extLst>
                  <a:ext uri="{FF2B5EF4-FFF2-40B4-BE49-F238E27FC236}">
                    <a16:creationId xmlns:a16="http://schemas.microsoft.com/office/drawing/2014/main" id="{683A0C5B-983C-4050-99EA-9FD54D87D694}"/>
                  </a:ext>
                </a:extLst>
              </p:cNvPr>
              <p:cNvSpPr/>
              <p:nvPr/>
            </p:nvSpPr>
            <p:spPr>
              <a:xfrm>
                <a:off x="9099804" y="3935221"/>
                <a:ext cx="725424" cy="233171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0" name="object 17">
                <a:extLst>
                  <a:ext uri="{FF2B5EF4-FFF2-40B4-BE49-F238E27FC236}">
                    <a16:creationId xmlns:a16="http://schemas.microsoft.com/office/drawing/2014/main" id="{FC10CCEC-5AAD-4320-8960-AF157F7102C4}"/>
                  </a:ext>
                </a:extLst>
              </p:cNvPr>
              <p:cNvSpPr/>
              <p:nvPr/>
            </p:nvSpPr>
            <p:spPr>
              <a:xfrm>
                <a:off x="9643871" y="3935221"/>
                <a:ext cx="157733" cy="233171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1" name="object 18">
                <a:extLst>
                  <a:ext uri="{FF2B5EF4-FFF2-40B4-BE49-F238E27FC236}">
                    <a16:creationId xmlns:a16="http://schemas.microsoft.com/office/drawing/2014/main" id="{B9B5F3B7-6E0F-4613-B393-09B373717CF9}"/>
                  </a:ext>
                </a:extLst>
              </p:cNvPr>
              <p:cNvSpPr/>
              <p:nvPr/>
            </p:nvSpPr>
            <p:spPr>
              <a:xfrm>
                <a:off x="9749028" y="3935221"/>
                <a:ext cx="544525" cy="233171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2" name="object 19">
                <a:extLst>
                  <a:ext uri="{FF2B5EF4-FFF2-40B4-BE49-F238E27FC236}">
                    <a16:creationId xmlns:a16="http://schemas.microsoft.com/office/drawing/2014/main" id="{854E8AE3-B163-47B8-A302-B3FF51E401E1}"/>
                  </a:ext>
                </a:extLst>
              </p:cNvPr>
              <p:cNvSpPr/>
              <p:nvPr/>
            </p:nvSpPr>
            <p:spPr>
              <a:xfrm>
                <a:off x="10111993" y="3935221"/>
                <a:ext cx="160020" cy="233171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3" name="object 20">
                <a:extLst>
                  <a:ext uri="{FF2B5EF4-FFF2-40B4-BE49-F238E27FC236}">
                    <a16:creationId xmlns:a16="http://schemas.microsoft.com/office/drawing/2014/main" id="{288C807C-5516-45C6-BFC2-2817743AA603}"/>
                  </a:ext>
                </a:extLst>
              </p:cNvPr>
              <p:cNvSpPr/>
              <p:nvPr/>
            </p:nvSpPr>
            <p:spPr>
              <a:xfrm>
                <a:off x="8284464" y="4179061"/>
                <a:ext cx="1587119" cy="233171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4" name="object 21">
                <a:extLst>
                  <a:ext uri="{FF2B5EF4-FFF2-40B4-BE49-F238E27FC236}">
                    <a16:creationId xmlns:a16="http://schemas.microsoft.com/office/drawing/2014/main" id="{2E10E1BA-46DC-4372-8B12-9A8FDADBADE4}"/>
                  </a:ext>
                </a:extLst>
              </p:cNvPr>
              <p:cNvSpPr/>
              <p:nvPr/>
            </p:nvSpPr>
            <p:spPr>
              <a:xfrm>
                <a:off x="9765792" y="4179061"/>
                <a:ext cx="363321" cy="233171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5" name="object 22">
                <a:extLst>
                  <a:ext uri="{FF2B5EF4-FFF2-40B4-BE49-F238E27FC236}">
                    <a16:creationId xmlns:a16="http://schemas.microsoft.com/office/drawing/2014/main" id="{91DB20EA-9ED7-4B72-A171-7E8F934B2AD9}"/>
                  </a:ext>
                </a:extLst>
              </p:cNvPr>
              <p:cNvSpPr/>
              <p:nvPr/>
            </p:nvSpPr>
            <p:spPr>
              <a:xfrm>
                <a:off x="2535173" y="5923026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4200">
                    <a:moveTo>
                      <a:pt x="0" y="583692"/>
                    </a:moveTo>
                    <a:lnTo>
                      <a:pt x="2391155" y="583692"/>
                    </a:lnTo>
                    <a:lnTo>
                      <a:pt x="2391155" y="0"/>
                    </a:lnTo>
                    <a:lnTo>
                      <a:pt x="0" y="0"/>
                    </a:lnTo>
                    <a:lnTo>
                      <a:pt x="0" y="583692"/>
                    </a:lnTo>
                    <a:close/>
                  </a:path>
                </a:pathLst>
              </a:custGeom>
              <a:solidFill>
                <a:srgbClr val="EBEEF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6" name="object 23">
                <a:extLst>
                  <a:ext uri="{FF2B5EF4-FFF2-40B4-BE49-F238E27FC236}">
                    <a16:creationId xmlns:a16="http://schemas.microsoft.com/office/drawing/2014/main" id="{1FCF27C7-511C-4D09-AF75-6B4F69018EBC}"/>
                  </a:ext>
                </a:extLst>
              </p:cNvPr>
              <p:cNvSpPr/>
              <p:nvPr/>
            </p:nvSpPr>
            <p:spPr>
              <a:xfrm>
                <a:off x="2535173" y="5923026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4200">
                    <a:moveTo>
                      <a:pt x="0" y="583692"/>
                    </a:moveTo>
                    <a:lnTo>
                      <a:pt x="2391155" y="583692"/>
                    </a:lnTo>
                    <a:lnTo>
                      <a:pt x="2391155" y="0"/>
                    </a:lnTo>
                    <a:lnTo>
                      <a:pt x="0" y="0"/>
                    </a:lnTo>
                    <a:lnTo>
                      <a:pt x="0" y="583692"/>
                    </a:lnTo>
                    <a:close/>
                  </a:path>
                </a:pathLst>
              </a:custGeom>
              <a:ln w="28956">
                <a:solidFill>
                  <a:srgbClr val="C55A1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7" name="object 24">
                <a:extLst>
                  <a:ext uri="{FF2B5EF4-FFF2-40B4-BE49-F238E27FC236}">
                    <a16:creationId xmlns:a16="http://schemas.microsoft.com/office/drawing/2014/main" id="{A6E7DD20-CA4D-48B5-B8CA-D02ACB2DD080}"/>
                  </a:ext>
                </a:extLst>
              </p:cNvPr>
              <p:cNvSpPr/>
              <p:nvPr/>
            </p:nvSpPr>
            <p:spPr>
              <a:xfrm>
                <a:off x="3366770" y="5976823"/>
                <a:ext cx="907161" cy="233172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8" name="object 25">
                <a:extLst>
                  <a:ext uri="{FF2B5EF4-FFF2-40B4-BE49-F238E27FC236}">
                    <a16:creationId xmlns:a16="http://schemas.microsoft.com/office/drawing/2014/main" id="{CA5599E2-C021-40DE-B0DB-EECBE8318DC9}"/>
                  </a:ext>
                </a:extLst>
              </p:cNvPr>
              <p:cNvSpPr/>
              <p:nvPr/>
            </p:nvSpPr>
            <p:spPr>
              <a:xfrm>
                <a:off x="3130550" y="6220663"/>
                <a:ext cx="1308735" cy="233171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9" name="object 26">
                <a:extLst>
                  <a:ext uri="{FF2B5EF4-FFF2-40B4-BE49-F238E27FC236}">
                    <a16:creationId xmlns:a16="http://schemas.microsoft.com/office/drawing/2014/main" id="{E45AB4B5-6898-46DC-9E03-7B6AA78B8F96}"/>
                  </a:ext>
                </a:extLst>
              </p:cNvPr>
              <p:cNvSpPr/>
              <p:nvPr/>
            </p:nvSpPr>
            <p:spPr>
              <a:xfrm>
                <a:off x="8390381" y="5923026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09" h="584200">
                    <a:moveTo>
                      <a:pt x="0" y="583692"/>
                    </a:moveTo>
                    <a:lnTo>
                      <a:pt x="2391155" y="583692"/>
                    </a:lnTo>
                    <a:lnTo>
                      <a:pt x="2391155" y="0"/>
                    </a:lnTo>
                    <a:lnTo>
                      <a:pt x="0" y="0"/>
                    </a:lnTo>
                    <a:lnTo>
                      <a:pt x="0" y="583692"/>
                    </a:lnTo>
                    <a:close/>
                  </a:path>
                </a:pathLst>
              </a:custGeom>
              <a:solidFill>
                <a:srgbClr val="EBEEF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0" name="object 27">
                <a:extLst>
                  <a:ext uri="{FF2B5EF4-FFF2-40B4-BE49-F238E27FC236}">
                    <a16:creationId xmlns:a16="http://schemas.microsoft.com/office/drawing/2014/main" id="{10084367-8115-4842-92C1-6D8D1BCCACCC}"/>
                  </a:ext>
                </a:extLst>
              </p:cNvPr>
              <p:cNvSpPr/>
              <p:nvPr/>
            </p:nvSpPr>
            <p:spPr>
              <a:xfrm>
                <a:off x="8390381" y="5923026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09" h="584200">
                    <a:moveTo>
                      <a:pt x="0" y="583692"/>
                    </a:moveTo>
                    <a:lnTo>
                      <a:pt x="2391155" y="583692"/>
                    </a:lnTo>
                    <a:lnTo>
                      <a:pt x="2391155" y="0"/>
                    </a:lnTo>
                    <a:lnTo>
                      <a:pt x="0" y="0"/>
                    </a:lnTo>
                    <a:lnTo>
                      <a:pt x="0" y="583692"/>
                    </a:lnTo>
                    <a:close/>
                  </a:path>
                </a:pathLst>
              </a:custGeom>
              <a:ln w="28956">
                <a:solidFill>
                  <a:srgbClr val="2E549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1" name="object 28">
                <a:extLst>
                  <a:ext uri="{FF2B5EF4-FFF2-40B4-BE49-F238E27FC236}">
                    <a16:creationId xmlns:a16="http://schemas.microsoft.com/office/drawing/2014/main" id="{B911773C-ABF0-4E38-9E42-30E099876FAF}"/>
                  </a:ext>
                </a:extLst>
              </p:cNvPr>
              <p:cNvSpPr/>
              <p:nvPr/>
            </p:nvSpPr>
            <p:spPr>
              <a:xfrm>
                <a:off x="9222993" y="5976823"/>
                <a:ext cx="907161" cy="233172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2" name="object 29">
                <a:extLst>
                  <a:ext uri="{FF2B5EF4-FFF2-40B4-BE49-F238E27FC236}">
                    <a16:creationId xmlns:a16="http://schemas.microsoft.com/office/drawing/2014/main" id="{757135A8-F131-4252-8136-4FAA296FDC98}"/>
                  </a:ext>
                </a:extLst>
              </p:cNvPr>
              <p:cNvSpPr/>
              <p:nvPr/>
            </p:nvSpPr>
            <p:spPr>
              <a:xfrm>
                <a:off x="8805418" y="6220663"/>
                <a:ext cx="1664970" cy="233171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3" name="object 30">
                <a:extLst>
                  <a:ext uri="{FF2B5EF4-FFF2-40B4-BE49-F238E27FC236}">
                    <a16:creationId xmlns:a16="http://schemas.microsoft.com/office/drawing/2014/main" id="{3E0E2EA8-027C-4849-B00C-F01DDBBE2889}"/>
                  </a:ext>
                </a:extLst>
              </p:cNvPr>
              <p:cNvSpPr/>
              <p:nvPr/>
            </p:nvSpPr>
            <p:spPr>
              <a:xfrm>
                <a:off x="5510021" y="5929121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09" h="584200">
                    <a:moveTo>
                      <a:pt x="0" y="583691"/>
                    </a:moveTo>
                    <a:lnTo>
                      <a:pt x="2391155" y="583691"/>
                    </a:lnTo>
                    <a:lnTo>
                      <a:pt x="2391155" y="0"/>
                    </a:lnTo>
                    <a:lnTo>
                      <a:pt x="0" y="0"/>
                    </a:lnTo>
                    <a:lnTo>
                      <a:pt x="0" y="583691"/>
                    </a:lnTo>
                    <a:close/>
                  </a:path>
                </a:pathLst>
              </a:custGeom>
              <a:solidFill>
                <a:srgbClr val="EBEEF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4" name="object 31">
                <a:extLst>
                  <a:ext uri="{FF2B5EF4-FFF2-40B4-BE49-F238E27FC236}">
                    <a16:creationId xmlns:a16="http://schemas.microsoft.com/office/drawing/2014/main" id="{AE2CAB96-EC5C-4013-8F67-B7D8D9D0C8B1}"/>
                  </a:ext>
                </a:extLst>
              </p:cNvPr>
              <p:cNvSpPr/>
              <p:nvPr/>
            </p:nvSpPr>
            <p:spPr>
              <a:xfrm>
                <a:off x="5510021" y="5929121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09" h="584200">
                    <a:moveTo>
                      <a:pt x="0" y="583691"/>
                    </a:moveTo>
                    <a:lnTo>
                      <a:pt x="2391155" y="583691"/>
                    </a:lnTo>
                    <a:lnTo>
                      <a:pt x="2391155" y="0"/>
                    </a:lnTo>
                    <a:lnTo>
                      <a:pt x="0" y="0"/>
                    </a:lnTo>
                    <a:lnTo>
                      <a:pt x="0" y="583691"/>
                    </a:lnTo>
                    <a:close/>
                  </a:path>
                </a:pathLst>
              </a:custGeom>
              <a:ln w="28956">
                <a:solidFill>
                  <a:srgbClr val="C8C8C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5" name="object 32">
                <a:extLst>
                  <a:ext uri="{FF2B5EF4-FFF2-40B4-BE49-F238E27FC236}">
                    <a16:creationId xmlns:a16="http://schemas.microsoft.com/office/drawing/2014/main" id="{1BDE9EDD-AB98-46A6-B431-6557FC40B2DF}"/>
                  </a:ext>
                </a:extLst>
              </p:cNvPr>
              <p:cNvSpPr/>
              <p:nvPr/>
            </p:nvSpPr>
            <p:spPr>
              <a:xfrm>
                <a:off x="6229477" y="5982919"/>
                <a:ext cx="725424" cy="233172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6" name="object 33">
                <a:extLst>
                  <a:ext uri="{FF2B5EF4-FFF2-40B4-BE49-F238E27FC236}">
                    <a16:creationId xmlns:a16="http://schemas.microsoft.com/office/drawing/2014/main" id="{EF4A2FAE-9288-4901-8098-50EE72A4600B}"/>
                  </a:ext>
                </a:extLst>
              </p:cNvPr>
              <p:cNvSpPr/>
              <p:nvPr/>
            </p:nvSpPr>
            <p:spPr>
              <a:xfrm>
                <a:off x="6817741" y="5982919"/>
                <a:ext cx="544068" cy="233172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7" name="object 34">
                <a:extLst>
                  <a:ext uri="{FF2B5EF4-FFF2-40B4-BE49-F238E27FC236}">
                    <a16:creationId xmlns:a16="http://schemas.microsoft.com/office/drawing/2014/main" id="{E4ADAE88-D963-4998-B52C-F8FB9C8CDA8A}"/>
                  </a:ext>
                </a:extLst>
              </p:cNvPr>
              <p:cNvSpPr/>
              <p:nvPr/>
            </p:nvSpPr>
            <p:spPr>
              <a:xfrm>
                <a:off x="6200521" y="6226759"/>
                <a:ext cx="1094613" cy="233172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8" name="object 35">
                <a:extLst>
                  <a:ext uri="{FF2B5EF4-FFF2-40B4-BE49-F238E27FC236}">
                    <a16:creationId xmlns:a16="http://schemas.microsoft.com/office/drawing/2014/main" id="{F746C373-1436-48D1-8D98-F01D4D181377}"/>
                  </a:ext>
                </a:extLst>
              </p:cNvPr>
              <p:cNvSpPr/>
              <p:nvPr/>
            </p:nvSpPr>
            <p:spPr>
              <a:xfrm>
                <a:off x="3152394" y="4840985"/>
                <a:ext cx="115697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585470">
                    <a:moveTo>
                      <a:pt x="0" y="585216"/>
                    </a:moveTo>
                    <a:lnTo>
                      <a:pt x="1156716" y="585216"/>
                    </a:lnTo>
                    <a:lnTo>
                      <a:pt x="1156716" y="0"/>
                    </a:lnTo>
                    <a:lnTo>
                      <a:pt x="0" y="0"/>
                    </a:lnTo>
                    <a:lnTo>
                      <a:pt x="0" y="585216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9" name="object 36">
                <a:extLst>
                  <a:ext uri="{FF2B5EF4-FFF2-40B4-BE49-F238E27FC236}">
                    <a16:creationId xmlns:a16="http://schemas.microsoft.com/office/drawing/2014/main" id="{0E87B14B-ED49-4FE3-915D-18B4F5AE0739}"/>
                  </a:ext>
                </a:extLst>
              </p:cNvPr>
              <p:cNvSpPr/>
              <p:nvPr/>
            </p:nvSpPr>
            <p:spPr>
              <a:xfrm>
                <a:off x="3152394" y="4840985"/>
                <a:ext cx="115697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585470">
                    <a:moveTo>
                      <a:pt x="0" y="585216"/>
                    </a:moveTo>
                    <a:lnTo>
                      <a:pt x="1156716" y="585216"/>
                    </a:lnTo>
                    <a:lnTo>
                      <a:pt x="1156716" y="0"/>
                    </a:lnTo>
                    <a:lnTo>
                      <a:pt x="0" y="0"/>
                    </a:lnTo>
                    <a:lnTo>
                      <a:pt x="0" y="585216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0" name="object 37">
                <a:extLst>
                  <a:ext uri="{FF2B5EF4-FFF2-40B4-BE49-F238E27FC236}">
                    <a16:creationId xmlns:a16="http://schemas.microsoft.com/office/drawing/2014/main" id="{A95A04E0-DA63-48F6-BE01-AF25C5C3A63B}"/>
                  </a:ext>
                </a:extLst>
              </p:cNvPr>
              <p:cNvSpPr/>
              <p:nvPr/>
            </p:nvSpPr>
            <p:spPr>
              <a:xfrm>
                <a:off x="3548507" y="4895088"/>
                <a:ext cx="544525" cy="233172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1" name="object 38">
                <a:extLst>
                  <a:ext uri="{FF2B5EF4-FFF2-40B4-BE49-F238E27FC236}">
                    <a16:creationId xmlns:a16="http://schemas.microsoft.com/office/drawing/2014/main" id="{8303156C-0F94-4358-97D0-BCD03B402260}"/>
                  </a:ext>
                </a:extLst>
              </p:cNvPr>
              <p:cNvSpPr/>
              <p:nvPr/>
            </p:nvSpPr>
            <p:spPr>
              <a:xfrm>
                <a:off x="3333622" y="5138623"/>
                <a:ext cx="891882" cy="233476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2" name="object 39">
                <a:extLst>
                  <a:ext uri="{FF2B5EF4-FFF2-40B4-BE49-F238E27FC236}">
                    <a16:creationId xmlns:a16="http://schemas.microsoft.com/office/drawing/2014/main" id="{F274EE99-0E3F-4B9A-99AB-9D3FCAF51B0C}"/>
                  </a:ext>
                </a:extLst>
              </p:cNvPr>
              <p:cNvSpPr/>
              <p:nvPr/>
            </p:nvSpPr>
            <p:spPr>
              <a:xfrm>
                <a:off x="5913882" y="4862321"/>
                <a:ext cx="115697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584200">
                    <a:moveTo>
                      <a:pt x="0" y="583691"/>
                    </a:moveTo>
                    <a:lnTo>
                      <a:pt x="1156715" y="583691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58369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3" name="object 40">
                <a:extLst>
                  <a:ext uri="{FF2B5EF4-FFF2-40B4-BE49-F238E27FC236}">
                    <a16:creationId xmlns:a16="http://schemas.microsoft.com/office/drawing/2014/main" id="{30929498-BB86-466D-9452-EF03E02388BE}"/>
                  </a:ext>
                </a:extLst>
              </p:cNvPr>
              <p:cNvSpPr/>
              <p:nvPr/>
            </p:nvSpPr>
            <p:spPr>
              <a:xfrm>
                <a:off x="5913882" y="4862321"/>
                <a:ext cx="115697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584200">
                    <a:moveTo>
                      <a:pt x="0" y="583691"/>
                    </a:moveTo>
                    <a:lnTo>
                      <a:pt x="1156715" y="583691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583691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4" name="object 41">
                <a:extLst>
                  <a:ext uri="{FF2B5EF4-FFF2-40B4-BE49-F238E27FC236}">
                    <a16:creationId xmlns:a16="http://schemas.microsoft.com/office/drawing/2014/main" id="{583D4FBA-B47B-4F10-A426-69C8F8C838FD}"/>
                  </a:ext>
                </a:extLst>
              </p:cNvPr>
              <p:cNvSpPr/>
              <p:nvPr/>
            </p:nvSpPr>
            <p:spPr>
              <a:xfrm>
                <a:off x="6272148" y="4915789"/>
                <a:ext cx="544068" cy="233172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5" name="object 42">
                <a:extLst>
                  <a:ext uri="{FF2B5EF4-FFF2-40B4-BE49-F238E27FC236}">
                    <a16:creationId xmlns:a16="http://schemas.microsoft.com/office/drawing/2014/main" id="{780973CC-AF32-461B-A956-24C0727BA8A0}"/>
                  </a:ext>
                </a:extLst>
              </p:cNvPr>
              <p:cNvSpPr/>
              <p:nvPr/>
            </p:nvSpPr>
            <p:spPr>
              <a:xfrm>
                <a:off x="5967348" y="5159628"/>
                <a:ext cx="1145832" cy="233172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6" name="object 43">
                <a:extLst>
                  <a:ext uri="{FF2B5EF4-FFF2-40B4-BE49-F238E27FC236}">
                    <a16:creationId xmlns:a16="http://schemas.microsoft.com/office/drawing/2014/main" id="{D247A899-A7F1-4EB3-BF85-598F36C9DCBF}"/>
                  </a:ext>
                </a:extLst>
              </p:cNvPr>
              <p:cNvSpPr/>
              <p:nvPr/>
            </p:nvSpPr>
            <p:spPr>
              <a:xfrm>
                <a:off x="8745473" y="4816602"/>
                <a:ext cx="115824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1158240" h="585470">
                    <a:moveTo>
                      <a:pt x="0" y="585216"/>
                    </a:moveTo>
                    <a:lnTo>
                      <a:pt x="1158240" y="585216"/>
                    </a:lnTo>
                    <a:lnTo>
                      <a:pt x="1158240" y="0"/>
                    </a:lnTo>
                    <a:lnTo>
                      <a:pt x="0" y="0"/>
                    </a:lnTo>
                    <a:lnTo>
                      <a:pt x="0" y="585216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7" name="object 44">
                <a:extLst>
                  <a:ext uri="{FF2B5EF4-FFF2-40B4-BE49-F238E27FC236}">
                    <a16:creationId xmlns:a16="http://schemas.microsoft.com/office/drawing/2014/main" id="{C8A76D6B-5232-4FE1-9DAD-1E3540EDDCDD}"/>
                  </a:ext>
                </a:extLst>
              </p:cNvPr>
              <p:cNvSpPr/>
              <p:nvPr/>
            </p:nvSpPr>
            <p:spPr>
              <a:xfrm>
                <a:off x="8745473" y="4816602"/>
                <a:ext cx="115824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1158240" h="585470">
                    <a:moveTo>
                      <a:pt x="0" y="585216"/>
                    </a:moveTo>
                    <a:lnTo>
                      <a:pt x="1158240" y="585216"/>
                    </a:lnTo>
                    <a:lnTo>
                      <a:pt x="1158240" y="0"/>
                    </a:lnTo>
                    <a:lnTo>
                      <a:pt x="0" y="0"/>
                    </a:lnTo>
                    <a:lnTo>
                      <a:pt x="0" y="585216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8" name="object 45">
                <a:extLst>
                  <a:ext uri="{FF2B5EF4-FFF2-40B4-BE49-F238E27FC236}">
                    <a16:creationId xmlns:a16="http://schemas.microsoft.com/office/drawing/2014/main" id="{5FF0A748-A574-4339-A90E-184EE4CE8EEF}"/>
                  </a:ext>
                </a:extLst>
              </p:cNvPr>
              <p:cNvSpPr/>
              <p:nvPr/>
            </p:nvSpPr>
            <p:spPr>
              <a:xfrm>
                <a:off x="9129394" y="4870069"/>
                <a:ext cx="544068" cy="233171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9" name="object 46">
                <a:extLst>
                  <a:ext uri="{FF2B5EF4-FFF2-40B4-BE49-F238E27FC236}">
                    <a16:creationId xmlns:a16="http://schemas.microsoft.com/office/drawing/2014/main" id="{479E5F02-C8AF-481B-A81A-096D8C3BBCB2}"/>
                  </a:ext>
                </a:extLst>
              </p:cNvPr>
              <p:cNvSpPr/>
              <p:nvPr/>
            </p:nvSpPr>
            <p:spPr>
              <a:xfrm>
                <a:off x="8824594" y="5113604"/>
                <a:ext cx="1101394" cy="233476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0" name="object 47">
                <a:extLst>
                  <a:ext uri="{FF2B5EF4-FFF2-40B4-BE49-F238E27FC236}">
                    <a16:creationId xmlns:a16="http://schemas.microsoft.com/office/drawing/2014/main" id="{60E68D12-9B60-4A46-9F16-CB7123AAF736}"/>
                  </a:ext>
                </a:extLst>
              </p:cNvPr>
              <p:cNvSpPr/>
              <p:nvPr/>
            </p:nvSpPr>
            <p:spPr>
              <a:xfrm>
                <a:off x="2536698" y="3868673"/>
                <a:ext cx="2609215" cy="620395"/>
              </a:xfrm>
              <a:custGeom>
                <a:avLst/>
                <a:gdLst/>
                <a:ahLst/>
                <a:cxnLst/>
                <a:rect l="l" t="t" r="r" b="b"/>
                <a:pathLst>
                  <a:path w="2609215" h="620395">
                    <a:moveTo>
                      <a:pt x="0" y="620268"/>
                    </a:moveTo>
                    <a:lnTo>
                      <a:pt x="2609088" y="620268"/>
                    </a:lnTo>
                    <a:lnTo>
                      <a:pt x="2609088" y="0"/>
                    </a:lnTo>
                    <a:lnTo>
                      <a:pt x="0" y="0"/>
                    </a:lnTo>
                    <a:lnTo>
                      <a:pt x="0" y="620268"/>
                    </a:lnTo>
                    <a:close/>
                  </a:path>
                </a:pathLst>
              </a:custGeom>
              <a:ln w="28956">
                <a:solidFill>
                  <a:srgbClr val="7394A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1" name="object 48">
                <a:extLst>
                  <a:ext uri="{FF2B5EF4-FFF2-40B4-BE49-F238E27FC236}">
                    <a16:creationId xmlns:a16="http://schemas.microsoft.com/office/drawing/2014/main" id="{AE08B873-879B-43AE-8E84-15BAF0BBDB44}"/>
                  </a:ext>
                </a:extLst>
              </p:cNvPr>
              <p:cNvSpPr/>
              <p:nvPr/>
            </p:nvSpPr>
            <p:spPr>
              <a:xfrm>
                <a:off x="2627376" y="3945635"/>
                <a:ext cx="375919" cy="233171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2" name="object 49">
                <a:extLst>
                  <a:ext uri="{FF2B5EF4-FFF2-40B4-BE49-F238E27FC236}">
                    <a16:creationId xmlns:a16="http://schemas.microsoft.com/office/drawing/2014/main" id="{25DDDD73-35FE-4611-9670-0F52B53C78A5}"/>
                  </a:ext>
                </a:extLst>
              </p:cNvPr>
              <p:cNvSpPr/>
              <p:nvPr/>
            </p:nvSpPr>
            <p:spPr>
              <a:xfrm>
                <a:off x="2955035" y="3945635"/>
                <a:ext cx="467360" cy="233171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3" name="object 50">
                <a:extLst>
                  <a:ext uri="{FF2B5EF4-FFF2-40B4-BE49-F238E27FC236}">
                    <a16:creationId xmlns:a16="http://schemas.microsoft.com/office/drawing/2014/main" id="{0AF55812-9AF0-4714-ADF3-1CBAF17D31B2}"/>
                  </a:ext>
                </a:extLst>
              </p:cNvPr>
              <p:cNvSpPr/>
              <p:nvPr/>
            </p:nvSpPr>
            <p:spPr>
              <a:xfrm>
                <a:off x="3305555" y="3945635"/>
                <a:ext cx="238353" cy="233171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4" name="object 51">
                <a:extLst>
                  <a:ext uri="{FF2B5EF4-FFF2-40B4-BE49-F238E27FC236}">
                    <a16:creationId xmlns:a16="http://schemas.microsoft.com/office/drawing/2014/main" id="{6B38EDF2-A5DB-494E-84A2-D1B5558E72CD}"/>
                  </a:ext>
                </a:extLst>
              </p:cNvPr>
              <p:cNvSpPr/>
              <p:nvPr/>
            </p:nvSpPr>
            <p:spPr>
              <a:xfrm>
                <a:off x="3424682" y="3945635"/>
                <a:ext cx="561975" cy="233171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5" name="object 52">
                <a:extLst>
                  <a:ext uri="{FF2B5EF4-FFF2-40B4-BE49-F238E27FC236}">
                    <a16:creationId xmlns:a16="http://schemas.microsoft.com/office/drawing/2014/main" id="{B844A11F-1512-4E83-A6B8-503669F99816}"/>
                  </a:ext>
                </a:extLst>
              </p:cNvPr>
              <p:cNvSpPr/>
              <p:nvPr/>
            </p:nvSpPr>
            <p:spPr>
              <a:xfrm>
                <a:off x="3874261" y="3945635"/>
                <a:ext cx="906780" cy="233171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6" name="object 53">
                <a:extLst>
                  <a:ext uri="{FF2B5EF4-FFF2-40B4-BE49-F238E27FC236}">
                    <a16:creationId xmlns:a16="http://schemas.microsoft.com/office/drawing/2014/main" id="{9D12C657-A494-4D5D-83CC-49F317C6F103}"/>
                  </a:ext>
                </a:extLst>
              </p:cNvPr>
              <p:cNvSpPr/>
              <p:nvPr/>
            </p:nvSpPr>
            <p:spPr>
              <a:xfrm>
                <a:off x="4599685" y="3945635"/>
                <a:ext cx="157734" cy="233171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7" name="object 54">
                <a:extLst>
                  <a:ext uri="{FF2B5EF4-FFF2-40B4-BE49-F238E27FC236}">
                    <a16:creationId xmlns:a16="http://schemas.microsoft.com/office/drawing/2014/main" id="{33315D2D-A00A-4F0D-A600-E9D4964CC7CC}"/>
                  </a:ext>
                </a:extLst>
              </p:cNvPr>
              <p:cNvSpPr txBox="1"/>
              <p:nvPr/>
            </p:nvSpPr>
            <p:spPr>
              <a:xfrm>
                <a:off x="4692141" y="3902455"/>
                <a:ext cx="142240" cy="2692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600" spc="-5" dirty="0">
                    <a:latin typeface="Cambria Math"/>
                    <a:cs typeface="Cambria Math"/>
                  </a:rPr>
                  <a:t>α</a:t>
                </a:r>
                <a:endParaRPr sz="1600">
                  <a:latin typeface="Cambria Math"/>
                  <a:cs typeface="Cambria Math"/>
                </a:endParaRPr>
              </a:p>
            </p:txBody>
          </p:sp>
          <p:sp>
            <p:nvSpPr>
              <p:cNvPr id="448" name="object 55">
                <a:extLst>
                  <a:ext uri="{FF2B5EF4-FFF2-40B4-BE49-F238E27FC236}">
                    <a16:creationId xmlns:a16="http://schemas.microsoft.com/office/drawing/2014/main" id="{A77D5CC6-CC0A-43D7-9D24-8C2DB82D4FE9}"/>
                  </a:ext>
                </a:extLst>
              </p:cNvPr>
              <p:cNvSpPr/>
              <p:nvPr/>
            </p:nvSpPr>
            <p:spPr>
              <a:xfrm>
                <a:off x="4822190" y="3945635"/>
                <a:ext cx="237743" cy="233171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9" name="object 56">
                <a:extLst>
                  <a:ext uri="{FF2B5EF4-FFF2-40B4-BE49-F238E27FC236}">
                    <a16:creationId xmlns:a16="http://schemas.microsoft.com/office/drawing/2014/main" id="{C11C9CB8-E6BD-4EAD-B00B-F705DC41C0E2}"/>
                  </a:ext>
                </a:extLst>
              </p:cNvPr>
              <p:cNvSpPr txBox="1"/>
              <p:nvPr/>
            </p:nvSpPr>
            <p:spPr>
              <a:xfrm>
                <a:off x="2614676" y="4145991"/>
                <a:ext cx="148590" cy="2692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600" spc="-5" dirty="0">
                    <a:latin typeface="Cambria Math"/>
                    <a:cs typeface="Cambria Math"/>
                  </a:rPr>
                  <a:t>𝛽</a:t>
                </a:r>
                <a:endParaRPr sz="1600">
                  <a:latin typeface="Cambria Math"/>
                  <a:cs typeface="Cambria Math"/>
                </a:endParaRPr>
              </a:p>
            </p:txBody>
          </p:sp>
          <p:sp>
            <p:nvSpPr>
              <p:cNvPr id="450" name="object 57">
                <a:extLst>
                  <a:ext uri="{FF2B5EF4-FFF2-40B4-BE49-F238E27FC236}">
                    <a16:creationId xmlns:a16="http://schemas.microsoft.com/office/drawing/2014/main" id="{7B20733C-D382-4BB8-BF29-33CD6D3C07EC}"/>
                  </a:ext>
                </a:extLst>
              </p:cNvPr>
              <p:cNvSpPr/>
              <p:nvPr/>
            </p:nvSpPr>
            <p:spPr>
              <a:xfrm>
                <a:off x="2802635" y="4189171"/>
                <a:ext cx="926591" cy="233476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1" name="object 58">
                <a:extLst>
                  <a:ext uri="{FF2B5EF4-FFF2-40B4-BE49-F238E27FC236}">
                    <a16:creationId xmlns:a16="http://schemas.microsoft.com/office/drawing/2014/main" id="{CE1CC486-86D3-4642-BC20-7E00C61CA3B1}"/>
                  </a:ext>
                </a:extLst>
              </p:cNvPr>
              <p:cNvSpPr/>
              <p:nvPr/>
            </p:nvSpPr>
            <p:spPr>
              <a:xfrm>
                <a:off x="3636517" y="4189171"/>
                <a:ext cx="906780" cy="233476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2" name="object 59">
                <a:extLst>
                  <a:ext uri="{FF2B5EF4-FFF2-40B4-BE49-F238E27FC236}">
                    <a16:creationId xmlns:a16="http://schemas.microsoft.com/office/drawing/2014/main" id="{0A1CE3C5-8482-4163-BD8B-18038779BE05}"/>
                  </a:ext>
                </a:extLst>
              </p:cNvPr>
              <p:cNvSpPr/>
              <p:nvPr/>
            </p:nvSpPr>
            <p:spPr>
              <a:xfrm>
                <a:off x="4406138" y="4189171"/>
                <a:ext cx="544067" cy="233476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3" name="object 60">
                <a:extLst>
                  <a:ext uri="{FF2B5EF4-FFF2-40B4-BE49-F238E27FC236}">
                    <a16:creationId xmlns:a16="http://schemas.microsoft.com/office/drawing/2014/main" id="{F8EF71C0-FE89-45F8-A901-FC51BDBF8ED7}"/>
                  </a:ext>
                </a:extLst>
              </p:cNvPr>
              <p:cNvSpPr/>
              <p:nvPr/>
            </p:nvSpPr>
            <p:spPr>
              <a:xfrm>
                <a:off x="4814570" y="4189171"/>
                <a:ext cx="362712" cy="233476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4" name="object 61">
                <a:extLst>
                  <a:ext uri="{FF2B5EF4-FFF2-40B4-BE49-F238E27FC236}">
                    <a16:creationId xmlns:a16="http://schemas.microsoft.com/office/drawing/2014/main" id="{DAD049EC-EE5F-466A-AA64-C51EAAA0EED3}"/>
                  </a:ext>
                </a:extLst>
              </p:cNvPr>
              <p:cNvSpPr/>
              <p:nvPr/>
            </p:nvSpPr>
            <p:spPr>
              <a:xfrm>
                <a:off x="5371338" y="3868673"/>
                <a:ext cx="2529840" cy="620395"/>
              </a:xfrm>
              <a:custGeom>
                <a:avLst/>
                <a:gdLst/>
                <a:ahLst/>
                <a:cxnLst/>
                <a:rect l="l" t="t" r="r" b="b"/>
                <a:pathLst>
                  <a:path w="2529840" h="620395">
                    <a:moveTo>
                      <a:pt x="0" y="620268"/>
                    </a:moveTo>
                    <a:lnTo>
                      <a:pt x="2529840" y="620268"/>
                    </a:lnTo>
                    <a:lnTo>
                      <a:pt x="2529840" y="0"/>
                    </a:lnTo>
                    <a:lnTo>
                      <a:pt x="0" y="0"/>
                    </a:lnTo>
                    <a:lnTo>
                      <a:pt x="0" y="620268"/>
                    </a:lnTo>
                    <a:close/>
                  </a:path>
                </a:pathLst>
              </a:custGeom>
              <a:ln w="28956">
                <a:solidFill>
                  <a:srgbClr val="7394A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5" name="object 62">
                <a:extLst>
                  <a:ext uri="{FF2B5EF4-FFF2-40B4-BE49-F238E27FC236}">
                    <a16:creationId xmlns:a16="http://schemas.microsoft.com/office/drawing/2014/main" id="{7409382A-EBBF-46FA-9FC6-8A47F62C4B80}"/>
                  </a:ext>
                </a:extLst>
              </p:cNvPr>
              <p:cNvSpPr/>
              <p:nvPr/>
            </p:nvSpPr>
            <p:spPr>
              <a:xfrm>
                <a:off x="5462904" y="3942588"/>
                <a:ext cx="544525" cy="233172"/>
              </a:xfrm>
              <a:prstGeom prst="rect">
                <a:avLst/>
              </a:prstGeom>
              <a:blipFill>
                <a:blip r:embed="rId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6" name="object 63">
                <a:extLst>
                  <a:ext uri="{FF2B5EF4-FFF2-40B4-BE49-F238E27FC236}">
                    <a16:creationId xmlns:a16="http://schemas.microsoft.com/office/drawing/2014/main" id="{93EACF17-0F0A-4CB8-B611-AE19C4D2C6F9}"/>
                  </a:ext>
                </a:extLst>
              </p:cNvPr>
              <p:cNvSpPr/>
              <p:nvPr/>
            </p:nvSpPr>
            <p:spPr>
              <a:xfrm>
                <a:off x="5825997" y="3942588"/>
                <a:ext cx="179832" cy="233172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7" name="object 64">
                <a:extLst>
                  <a:ext uri="{FF2B5EF4-FFF2-40B4-BE49-F238E27FC236}">
                    <a16:creationId xmlns:a16="http://schemas.microsoft.com/office/drawing/2014/main" id="{F63FFF6A-C107-4504-B03C-335A795471C4}"/>
                  </a:ext>
                </a:extLst>
              </p:cNvPr>
              <p:cNvSpPr/>
              <p:nvPr/>
            </p:nvSpPr>
            <p:spPr>
              <a:xfrm>
                <a:off x="5915914" y="3942588"/>
                <a:ext cx="725423" cy="233172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8" name="object 65">
                <a:extLst>
                  <a:ext uri="{FF2B5EF4-FFF2-40B4-BE49-F238E27FC236}">
                    <a16:creationId xmlns:a16="http://schemas.microsoft.com/office/drawing/2014/main" id="{73E280DD-3365-4C61-B05F-D59554629AB3}"/>
                  </a:ext>
                </a:extLst>
              </p:cNvPr>
              <p:cNvSpPr/>
              <p:nvPr/>
            </p:nvSpPr>
            <p:spPr>
              <a:xfrm>
                <a:off x="6505702" y="3942588"/>
                <a:ext cx="179831" cy="233172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9" name="object 66">
                <a:extLst>
                  <a:ext uri="{FF2B5EF4-FFF2-40B4-BE49-F238E27FC236}">
                    <a16:creationId xmlns:a16="http://schemas.microsoft.com/office/drawing/2014/main" id="{5125F1E9-C155-4AD7-BE7E-1743443EBA9D}"/>
                  </a:ext>
                </a:extLst>
              </p:cNvPr>
              <p:cNvSpPr/>
              <p:nvPr/>
            </p:nvSpPr>
            <p:spPr>
              <a:xfrm>
                <a:off x="6595618" y="3942588"/>
                <a:ext cx="544068" cy="233172"/>
              </a:xfrm>
              <a:prstGeom prst="rect">
                <a:avLst/>
              </a:prstGeom>
              <a:blipFill>
                <a:blip r:embed="rId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0" name="object 67">
                <a:extLst>
                  <a:ext uri="{FF2B5EF4-FFF2-40B4-BE49-F238E27FC236}">
                    <a16:creationId xmlns:a16="http://schemas.microsoft.com/office/drawing/2014/main" id="{F6368478-5487-4C05-A071-F81978DD9B8C}"/>
                  </a:ext>
                </a:extLst>
              </p:cNvPr>
              <p:cNvSpPr/>
              <p:nvPr/>
            </p:nvSpPr>
            <p:spPr>
              <a:xfrm>
                <a:off x="7002526" y="3942588"/>
                <a:ext cx="544068" cy="233172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1" name="object 68">
                <a:extLst>
                  <a:ext uri="{FF2B5EF4-FFF2-40B4-BE49-F238E27FC236}">
                    <a16:creationId xmlns:a16="http://schemas.microsoft.com/office/drawing/2014/main" id="{B5BA84FA-45A0-4024-9C92-24778835CCDA}"/>
                  </a:ext>
                </a:extLst>
              </p:cNvPr>
              <p:cNvSpPr/>
              <p:nvPr/>
            </p:nvSpPr>
            <p:spPr>
              <a:xfrm>
                <a:off x="7410957" y="3942588"/>
                <a:ext cx="544068" cy="233172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2" name="object 69">
                <a:extLst>
                  <a:ext uri="{FF2B5EF4-FFF2-40B4-BE49-F238E27FC236}">
                    <a16:creationId xmlns:a16="http://schemas.microsoft.com/office/drawing/2014/main" id="{EE538A21-F597-4EBE-BB9E-42ADB3A85057}"/>
                  </a:ext>
                </a:extLst>
              </p:cNvPr>
              <p:cNvSpPr/>
              <p:nvPr/>
            </p:nvSpPr>
            <p:spPr>
              <a:xfrm>
                <a:off x="7773669" y="3942588"/>
                <a:ext cx="201168" cy="233172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3" name="object 70">
                <a:extLst>
                  <a:ext uri="{FF2B5EF4-FFF2-40B4-BE49-F238E27FC236}">
                    <a16:creationId xmlns:a16="http://schemas.microsoft.com/office/drawing/2014/main" id="{6B7748AF-C0C8-4F26-BF2D-F0C6ACD787DA}"/>
                  </a:ext>
                </a:extLst>
              </p:cNvPr>
              <p:cNvSpPr/>
              <p:nvPr/>
            </p:nvSpPr>
            <p:spPr>
              <a:xfrm>
                <a:off x="5462904" y="4186123"/>
                <a:ext cx="907161" cy="233476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4" name="object 71">
                <a:extLst>
                  <a:ext uri="{FF2B5EF4-FFF2-40B4-BE49-F238E27FC236}">
                    <a16:creationId xmlns:a16="http://schemas.microsoft.com/office/drawing/2014/main" id="{50A592C3-AD66-4B61-A526-5A6535ADEAAA}"/>
                  </a:ext>
                </a:extLst>
              </p:cNvPr>
              <p:cNvSpPr/>
              <p:nvPr/>
            </p:nvSpPr>
            <p:spPr>
              <a:xfrm>
                <a:off x="6188709" y="4186123"/>
                <a:ext cx="157734" cy="233476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5" name="object 72">
                <a:extLst>
                  <a:ext uri="{FF2B5EF4-FFF2-40B4-BE49-F238E27FC236}">
                    <a16:creationId xmlns:a16="http://schemas.microsoft.com/office/drawing/2014/main" id="{8BE407D9-DD6C-4B80-8909-A43E2E03D609}"/>
                  </a:ext>
                </a:extLst>
              </p:cNvPr>
              <p:cNvSpPr/>
              <p:nvPr/>
            </p:nvSpPr>
            <p:spPr>
              <a:xfrm>
                <a:off x="6293865" y="4186123"/>
                <a:ext cx="906780" cy="233476"/>
              </a:xfrm>
              <a:prstGeom prst="rect">
                <a:avLst/>
              </a:prstGeom>
              <a:blipFill>
                <a:blip r:embed="rId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6" name="object 73">
                <a:extLst>
                  <a:ext uri="{FF2B5EF4-FFF2-40B4-BE49-F238E27FC236}">
                    <a16:creationId xmlns:a16="http://schemas.microsoft.com/office/drawing/2014/main" id="{1A622114-A908-4E40-BD70-4E3B6420FBA8}"/>
                  </a:ext>
                </a:extLst>
              </p:cNvPr>
              <p:cNvSpPr/>
              <p:nvPr/>
            </p:nvSpPr>
            <p:spPr>
              <a:xfrm>
                <a:off x="7063485" y="4186123"/>
                <a:ext cx="544068" cy="233476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7" name="object 74">
                <a:extLst>
                  <a:ext uri="{FF2B5EF4-FFF2-40B4-BE49-F238E27FC236}">
                    <a16:creationId xmlns:a16="http://schemas.microsoft.com/office/drawing/2014/main" id="{F2ADB20D-7D5B-4622-AC44-CFBD9113D543}"/>
                  </a:ext>
                </a:extLst>
              </p:cNvPr>
              <p:cNvSpPr/>
              <p:nvPr/>
            </p:nvSpPr>
            <p:spPr>
              <a:xfrm>
                <a:off x="7471918" y="4186123"/>
                <a:ext cx="362711" cy="233476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8" name="object 75">
                <a:extLst>
                  <a:ext uri="{FF2B5EF4-FFF2-40B4-BE49-F238E27FC236}">
                    <a16:creationId xmlns:a16="http://schemas.microsoft.com/office/drawing/2014/main" id="{6C28BE31-6CA0-4127-8152-E456A2EDA6EF}"/>
                  </a:ext>
                </a:extLst>
              </p:cNvPr>
              <p:cNvSpPr/>
              <p:nvPr/>
            </p:nvSpPr>
            <p:spPr>
              <a:xfrm>
                <a:off x="3691890" y="5426202"/>
                <a:ext cx="76200" cy="49657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496570">
                    <a:moveTo>
                      <a:pt x="48006" y="437057"/>
                    </a:moveTo>
                    <a:lnTo>
                      <a:pt x="28194" y="437057"/>
                    </a:lnTo>
                    <a:lnTo>
                      <a:pt x="28194" y="496493"/>
                    </a:lnTo>
                    <a:lnTo>
                      <a:pt x="48006" y="496493"/>
                    </a:lnTo>
                    <a:lnTo>
                      <a:pt x="48006" y="437057"/>
                    </a:lnTo>
                    <a:close/>
                  </a:path>
                  <a:path w="76200" h="496570">
                    <a:moveTo>
                      <a:pt x="48006" y="357809"/>
                    </a:moveTo>
                    <a:lnTo>
                      <a:pt x="28194" y="357809"/>
                    </a:lnTo>
                    <a:lnTo>
                      <a:pt x="28194" y="417245"/>
                    </a:lnTo>
                    <a:lnTo>
                      <a:pt x="48006" y="417245"/>
                    </a:lnTo>
                    <a:lnTo>
                      <a:pt x="48006" y="357809"/>
                    </a:lnTo>
                    <a:close/>
                  </a:path>
                  <a:path w="76200" h="496570">
                    <a:moveTo>
                      <a:pt x="48006" y="278561"/>
                    </a:moveTo>
                    <a:lnTo>
                      <a:pt x="28194" y="278561"/>
                    </a:lnTo>
                    <a:lnTo>
                      <a:pt x="28194" y="337997"/>
                    </a:lnTo>
                    <a:lnTo>
                      <a:pt x="48006" y="337997"/>
                    </a:lnTo>
                    <a:lnTo>
                      <a:pt x="48006" y="278561"/>
                    </a:lnTo>
                    <a:close/>
                  </a:path>
                  <a:path w="76200" h="496570">
                    <a:moveTo>
                      <a:pt x="48006" y="199313"/>
                    </a:moveTo>
                    <a:lnTo>
                      <a:pt x="28194" y="199313"/>
                    </a:lnTo>
                    <a:lnTo>
                      <a:pt x="28194" y="258749"/>
                    </a:lnTo>
                    <a:lnTo>
                      <a:pt x="48006" y="258749"/>
                    </a:lnTo>
                    <a:lnTo>
                      <a:pt x="48006" y="199313"/>
                    </a:lnTo>
                    <a:close/>
                  </a:path>
                  <a:path w="76200" h="496570">
                    <a:moveTo>
                      <a:pt x="48006" y="120015"/>
                    </a:moveTo>
                    <a:lnTo>
                      <a:pt x="28194" y="120015"/>
                    </a:lnTo>
                    <a:lnTo>
                      <a:pt x="28194" y="179501"/>
                    </a:lnTo>
                    <a:lnTo>
                      <a:pt x="48006" y="179501"/>
                    </a:lnTo>
                    <a:lnTo>
                      <a:pt x="48006" y="120015"/>
                    </a:lnTo>
                    <a:close/>
                  </a:path>
                  <a:path w="76200" h="496570">
                    <a:moveTo>
                      <a:pt x="48006" y="63500"/>
                    </a:moveTo>
                    <a:lnTo>
                      <a:pt x="28194" y="63500"/>
                    </a:lnTo>
                    <a:lnTo>
                      <a:pt x="28194" y="100203"/>
                    </a:lnTo>
                    <a:lnTo>
                      <a:pt x="48006" y="100203"/>
                    </a:lnTo>
                    <a:lnTo>
                      <a:pt x="48006" y="63500"/>
                    </a:lnTo>
                    <a:close/>
                  </a:path>
                  <a:path w="76200" h="496570">
                    <a:moveTo>
                      <a:pt x="38100" y="0"/>
                    </a:moveTo>
                    <a:lnTo>
                      <a:pt x="0" y="76200"/>
                    </a:lnTo>
                    <a:lnTo>
                      <a:pt x="28194" y="76200"/>
                    </a:lnTo>
                    <a:lnTo>
                      <a:pt x="28194" y="63500"/>
                    </a:lnTo>
                    <a:lnTo>
                      <a:pt x="69850" y="63500"/>
                    </a:lnTo>
                    <a:lnTo>
                      <a:pt x="38100" y="0"/>
                    </a:lnTo>
                    <a:close/>
                  </a:path>
                  <a:path w="76200" h="496570">
                    <a:moveTo>
                      <a:pt x="69850" y="63500"/>
                    </a:moveTo>
                    <a:lnTo>
                      <a:pt x="48006" y="63500"/>
                    </a:lnTo>
                    <a:lnTo>
                      <a:pt x="48006" y="76200"/>
                    </a:lnTo>
                    <a:lnTo>
                      <a:pt x="76200" y="76200"/>
                    </a:lnTo>
                    <a:lnTo>
                      <a:pt x="69850" y="63500"/>
                    </a:lnTo>
                    <a:close/>
                  </a:path>
                </a:pathLst>
              </a:custGeom>
              <a:solidFill>
                <a:srgbClr val="C55A1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9" name="object 76">
                <a:extLst>
                  <a:ext uri="{FF2B5EF4-FFF2-40B4-BE49-F238E27FC236}">
                    <a16:creationId xmlns:a16="http://schemas.microsoft.com/office/drawing/2014/main" id="{A1DAB409-BBE1-4D6A-A371-E907BD8CA88E}"/>
                  </a:ext>
                </a:extLst>
              </p:cNvPr>
              <p:cNvSpPr/>
              <p:nvPr/>
            </p:nvSpPr>
            <p:spPr>
              <a:xfrm>
                <a:off x="6487540" y="5446014"/>
                <a:ext cx="226695" cy="486409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486410">
                    <a:moveTo>
                      <a:pt x="202311" y="423583"/>
                    </a:moveTo>
                    <a:lnTo>
                      <a:pt x="184277" y="431609"/>
                    </a:lnTo>
                    <a:lnTo>
                      <a:pt x="208280" y="485952"/>
                    </a:lnTo>
                    <a:lnTo>
                      <a:pt x="226440" y="477926"/>
                    </a:lnTo>
                    <a:lnTo>
                      <a:pt x="202311" y="423583"/>
                    </a:lnTo>
                    <a:close/>
                  </a:path>
                  <a:path w="226695" h="486410">
                    <a:moveTo>
                      <a:pt x="170307" y="351129"/>
                    </a:moveTo>
                    <a:lnTo>
                      <a:pt x="152145" y="359143"/>
                    </a:lnTo>
                    <a:lnTo>
                      <a:pt x="176276" y="413486"/>
                    </a:lnTo>
                    <a:lnTo>
                      <a:pt x="194310" y="405472"/>
                    </a:lnTo>
                    <a:lnTo>
                      <a:pt x="170307" y="351129"/>
                    </a:lnTo>
                    <a:close/>
                  </a:path>
                  <a:path w="226695" h="486410">
                    <a:moveTo>
                      <a:pt x="138176" y="278663"/>
                    </a:moveTo>
                    <a:lnTo>
                      <a:pt x="120014" y="286689"/>
                    </a:lnTo>
                    <a:lnTo>
                      <a:pt x="144144" y="341033"/>
                    </a:lnTo>
                    <a:lnTo>
                      <a:pt x="162306" y="333006"/>
                    </a:lnTo>
                    <a:lnTo>
                      <a:pt x="138176" y="278663"/>
                    </a:lnTo>
                    <a:close/>
                  </a:path>
                  <a:path w="226695" h="486410">
                    <a:moveTo>
                      <a:pt x="106044" y="206197"/>
                    </a:moveTo>
                    <a:lnTo>
                      <a:pt x="88011" y="214223"/>
                    </a:lnTo>
                    <a:lnTo>
                      <a:pt x="112013" y="268566"/>
                    </a:lnTo>
                    <a:lnTo>
                      <a:pt x="130175" y="260553"/>
                    </a:lnTo>
                    <a:lnTo>
                      <a:pt x="106044" y="206197"/>
                    </a:lnTo>
                    <a:close/>
                  </a:path>
                  <a:path w="226695" h="486410">
                    <a:moveTo>
                      <a:pt x="74040" y="133731"/>
                    </a:moveTo>
                    <a:lnTo>
                      <a:pt x="55880" y="141732"/>
                    </a:lnTo>
                    <a:lnTo>
                      <a:pt x="80010" y="196113"/>
                    </a:lnTo>
                    <a:lnTo>
                      <a:pt x="98043" y="188087"/>
                    </a:lnTo>
                    <a:lnTo>
                      <a:pt x="74040" y="133731"/>
                    </a:lnTo>
                    <a:close/>
                  </a:path>
                  <a:path w="226695" h="486410">
                    <a:moveTo>
                      <a:pt x="43829" y="65654"/>
                    </a:moveTo>
                    <a:lnTo>
                      <a:pt x="25684" y="73700"/>
                    </a:lnTo>
                    <a:lnTo>
                      <a:pt x="47879" y="123698"/>
                    </a:lnTo>
                    <a:lnTo>
                      <a:pt x="66039" y="115570"/>
                    </a:lnTo>
                    <a:lnTo>
                      <a:pt x="43829" y="65654"/>
                    </a:lnTo>
                    <a:close/>
                  </a:path>
                  <a:path w="226695" h="486410">
                    <a:moveTo>
                      <a:pt x="3937" y="0"/>
                    </a:moveTo>
                    <a:lnTo>
                      <a:pt x="0" y="85090"/>
                    </a:lnTo>
                    <a:lnTo>
                      <a:pt x="25684" y="73700"/>
                    </a:lnTo>
                    <a:lnTo>
                      <a:pt x="23749" y="69342"/>
                    </a:lnTo>
                    <a:lnTo>
                      <a:pt x="41910" y="61341"/>
                    </a:lnTo>
                    <a:lnTo>
                      <a:pt x="53557" y="61341"/>
                    </a:lnTo>
                    <a:lnTo>
                      <a:pt x="69595" y="54229"/>
                    </a:lnTo>
                    <a:lnTo>
                      <a:pt x="3937" y="0"/>
                    </a:lnTo>
                    <a:close/>
                  </a:path>
                  <a:path w="226695" h="486410">
                    <a:moveTo>
                      <a:pt x="41910" y="61341"/>
                    </a:moveTo>
                    <a:lnTo>
                      <a:pt x="23749" y="69342"/>
                    </a:lnTo>
                    <a:lnTo>
                      <a:pt x="25684" y="73700"/>
                    </a:lnTo>
                    <a:lnTo>
                      <a:pt x="43829" y="65654"/>
                    </a:lnTo>
                    <a:lnTo>
                      <a:pt x="41910" y="61341"/>
                    </a:lnTo>
                    <a:close/>
                  </a:path>
                  <a:path w="226695" h="486410">
                    <a:moveTo>
                      <a:pt x="53557" y="61341"/>
                    </a:moveTo>
                    <a:lnTo>
                      <a:pt x="41910" y="61341"/>
                    </a:lnTo>
                    <a:lnTo>
                      <a:pt x="43829" y="65654"/>
                    </a:lnTo>
                    <a:lnTo>
                      <a:pt x="53557" y="61341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0" name="object 77">
                <a:extLst>
                  <a:ext uri="{FF2B5EF4-FFF2-40B4-BE49-F238E27FC236}">
                    <a16:creationId xmlns:a16="http://schemas.microsoft.com/office/drawing/2014/main" id="{F7710BEC-2A33-43A6-8066-BD4A9C4A0BAA}"/>
                  </a:ext>
                </a:extLst>
              </p:cNvPr>
              <p:cNvSpPr/>
              <p:nvPr/>
            </p:nvSpPr>
            <p:spPr>
              <a:xfrm>
                <a:off x="6702932" y="5379465"/>
                <a:ext cx="2621280" cy="560070"/>
              </a:xfrm>
              <a:custGeom>
                <a:avLst/>
                <a:gdLst/>
                <a:ahLst/>
                <a:cxnLst/>
                <a:rect l="l" t="t" r="r" b="b"/>
                <a:pathLst>
                  <a:path w="2621279" h="560070">
                    <a:moveTo>
                      <a:pt x="58166" y="528485"/>
                    </a:moveTo>
                    <a:lnTo>
                      <a:pt x="0" y="540219"/>
                    </a:lnTo>
                    <a:lnTo>
                      <a:pt x="3810" y="559638"/>
                    </a:lnTo>
                    <a:lnTo>
                      <a:pt x="62102" y="547903"/>
                    </a:lnTo>
                    <a:lnTo>
                      <a:pt x="58166" y="528485"/>
                    </a:lnTo>
                    <a:close/>
                  </a:path>
                  <a:path w="2621279" h="560070">
                    <a:moveTo>
                      <a:pt x="135890" y="512838"/>
                    </a:moveTo>
                    <a:lnTo>
                      <a:pt x="77597" y="524573"/>
                    </a:lnTo>
                    <a:lnTo>
                      <a:pt x="81534" y="543991"/>
                    </a:lnTo>
                    <a:lnTo>
                      <a:pt x="139826" y="532257"/>
                    </a:lnTo>
                    <a:lnTo>
                      <a:pt x="135890" y="512838"/>
                    </a:lnTo>
                    <a:close/>
                  </a:path>
                  <a:path w="2621279" h="560070">
                    <a:moveTo>
                      <a:pt x="213614" y="497192"/>
                    </a:moveTo>
                    <a:lnTo>
                      <a:pt x="155321" y="508927"/>
                    </a:lnTo>
                    <a:lnTo>
                      <a:pt x="159258" y="528345"/>
                    </a:lnTo>
                    <a:lnTo>
                      <a:pt x="217550" y="516610"/>
                    </a:lnTo>
                    <a:lnTo>
                      <a:pt x="213614" y="497192"/>
                    </a:lnTo>
                    <a:close/>
                  </a:path>
                  <a:path w="2621279" h="560070">
                    <a:moveTo>
                      <a:pt x="291211" y="481533"/>
                    </a:moveTo>
                    <a:lnTo>
                      <a:pt x="233045" y="493268"/>
                    </a:lnTo>
                    <a:lnTo>
                      <a:pt x="236982" y="512699"/>
                    </a:lnTo>
                    <a:lnTo>
                      <a:pt x="295148" y="500964"/>
                    </a:lnTo>
                    <a:lnTo>
                      <a:pt x="291211" y="481533"/>
                    </a:lnTo>
                    <a:close/>
                  </a:path>
                  <a:path w="2621279" h="560070">
                    <a:moveTo>
                      <a:pt x="368935" y="465886"/>
                    </a:moveTo>
                    <a:lnTo>
                      <a:pt x="310642" y="477621"/>
                    </a:lnTo>
                    <a:lnTo>
                      <a:pt x="314578" y="497052"/>
                    </a:lnTo>
                    <a:lnTo>
                      <a:pt x="372872" y="485305"/>
                    </a:lnTo>
                    <a:lnTo>
                      <a:pt x="368935" y="465886"/>
                    </a:lnTo>
                    <a:close/>
                  </a:path>
                  <a:path w="2621279" h="560070">
                    <a:moveTo>
                      <a:pt x="446659" y="450240"/>
                    </a:moveTo>
                    <a:lnTo>
                      <a:pt x="388366" y="461975"/>
                    </a:lnTo>
                    <a:lnTo>
                      <a:pt x="392302" y="481393"/>
                    </a:lnTo>
                    <a:lnTo>
                      <a:pt x="450596" y="469658"/>
                    </a:lnTo>
                    <a:lnTo>
                      <a:pt x="446659" y="450240"/>
                    </a:lnTo>
                    <a:close/>
                  </a:path>
                  <a:path w="2621279" h="560070">
                    <a:moveTo>
                      <a:pt x="524383" y="434594"/>
                    </a:moveTo>
                    <a:lnTo>
                      <a:pt x="466090" y="446328"/>
                    </a:lnTo>
                    <a:lnTo>
                      <a:pt x="470026" y="465747"/>
                    </a:lnTo>
                    <a:lnTo>
                      <a:pt x="528193" y="454012"/>
                    </a:lnTo>
                    <a:lnTo>
                      <a:pt x="524383" y="434594"/>
                    </a:lnTo>
                    <a:close/>
                  </a:path>
                  <a:path w="2621279" h="560070">
                    <a:moveTo>
                      <a:pt x="601980" y="418934"/>
                    </a:moveTo>
                    <a:lnTo>
                      <a:pt x="543814" y="430682"/>
                    </a:lnTo>
                    <a:lnTo>
                      <a:pt x="547624" y="450100"/>
                    </a:lnTo>
                    <a:lnTo>
                      <a:pt x="605917" y="438365"/>
                    </a:lnTo>
                    <a:lnTo>
                      <a:pt x="601980" y="418934"/>
                    </a:lnTo>
                    <a:close/>
                  </a:path>
                  <a:path w="2621279" h="560070">
                    <a:moveTo>
                      <a:pt x="679703" y="403288"/>
                    </a:moveTo>
                    <a:lnTo>
                      <a:pt x="621411" y="415023"/>
                    </a:lnTo>
                    <a:lnTo>
                      <a:pt x="625348" y="434454"/>
                    </a:lnTo>
                    <a:lnTo>
                      <a:pt x="683641" y="422706"/>
                    </a:lnTo>
                    <a:lnTo>
                      <a:pt x="679703" y="403288"/>
                    </a:lnTo>
                    <a:close/>
                  </a:path>
                  <a:path w="2621279" h="560070">
                    <a:moveTo>
                      <a:pt x="757427" y="387642"/>
                    </a:moveTo>
                    <a:lnTo>
                      <a:pt x="699135" y="399376"/>
                    </a:lnTo>
                    <a:lnTo>
                      <a:pt x="703072" y="418795"/>
                    </a:lnTo>
                    <a:lnTo>
                      <a:pt x="761365" y="407060"/>
                    </a:lnTo>
                    <a:lnTo>
                      <a:pt x="757427" y="387642"/>
                    </a:lnTo>
                    <a:close/>
                  </a:path>
                  <a:path w="2621279" h="560070">
                    <a:moveTo>
                      <a:pt x="835025" y="371995"/>
                    </a:moveTo>
                    <a:lnTo>
                      <a:pt x="776859" y="383730"/>
                    </a:lnTo>
                    <a:lnTo>
                      <a:pt x="780669" y="403148"/>
                    </a:lnTo>
                    <a:lnTo>
                      <a:pt x="838962" y="391414"/>
                    </a:lnTo>
                    <a:lnTo>
                      <a:pt x="835025" y="371995"/>
                    </a:lnTo>
                    <a:close/>
                  </a:path>
                  <a:path w="2621279" h="560070">
                    <a:moveTo>
                      <a:pt x="912749" y="356349"/>
                    </a:moveTo>
                    <a:lnTo>
                      <a:pt x="854456" y="368084"/>
                    </a:lnTo>
                    <a:lnTo>
                      <a:pt x="858393" y="387502"/>
                    </a:lnTo>
                    <a:lnTo>
                      <a:pt x="916686" y="375767"/>
                    </a:lnTo>
                    <a:lnTo>
                      <a:pt x="912749" y="356349"/>
                    </a:lnTo>
                    <a:close/>
                  </a:path>
                  <a:path w="2621279" h="560070">
                    <a:moveTo>
                      <a:pt x="990473" y="340690"/>
                    </a:moveTo>
                    <a:lnTo>
                      <a:pt x="932180" y="352437"/>
                    </a:lnTo>
                    <a:lnTo>
                      <a:pt x="936117" y="371856"/>
                    </a:lnTo>
                    <a:lnTo>
                      <a:pt x="994410" y="360121"/>
                    </a:lnTo>
                    <a:lnTo>
                      <a:pt x="990473" y="340690"/>
                    </a:lnTo>
                    <a:close/>
                  </a:path>
                  <a:path w="2621279" h="560070">
                    <a:moveTo>
                      <a:pt x="1068197" y="325043"/>
                    </a:moveTo>
                    <a:lnTo>
                      <a:pt x="1009903" y="336778"/>
                    </a:lnTo>
                    <a:lnTo>
                      <a:pt x="1013841" y="356209"/>
                    </a:lnTo>
                    <a:lnTo>
                      <a:pt x="1072007" y="344462"/>
                    </a:lnTo>
                    <a:lnTo>
                      <a:pt x="1068197" y="325043"/>
                    </a:lnTo>
                    <a:close/>
                  </a:path>
                  <a:path w="2621279" h="560070">
                    <a:moveTo>
                      <a:pt x="1145794" y="309397"/>
                    </a:moveTo>
                    <a:lnTo>
                      <a:pt x="1087627" y="321132"/>
                    </a:lnTo>
                    <a:lnTo>
                      <a:pt x="1091438" y="340550"/>
                    </a:lnTo>
                    <a:lnTo>
                      <a:pt x="1149731" y="328815"/>
                    </a:lnTo>
                    <a:lnTo>
                      <a:pt x="1145794" y="309397"/>
                    </a:lnTo>
                    <a:close/>
                  </a:path>
                  <a:path w="2621279" h="560070">
                    <a:moveTo>
                      <a:pt x="1223518" y="293751"/>
                    </a:moveTo>
                    <a:lnTo>
                      <a:pt x="1165225" y="305485"/>
                    </a:lnTo>
                    <a:lnTo>
                      <a:pt x="1169162" y="324904"/>
                    </a:lnTo>
                    <a:lnTo>
                      <a:pt x="1227455" y="313169"/>
                    </a:lnTo>
                    <a:lnTo>
                      <a:pt x="1223518" y="293751"/>
                    </a:lnTo>
                    <a:close/>
                  </a:path>
                  <a:path w="2621279" h="560070">
                    <a:moveTo>
                      <a:pt x="1301242" y="278104"/>
                    </a:moveTo>
                    <a:lnTo>
                      <a:pt x="1242949" y="289839"/>
                    </a:lnTo>
                    <a:lnTo>
                      <a:pt x="1246886" y="309257"/>
                    </a:lnTo>
                    <a:lnTo>
                      <a:pt x="1305178" y="297522"/>
                    </a:lnTo>
                    <a:lnTo>
                      <a:pt x="1301242" y="278104"/>
                    </a:lnTo>
                    <a:close/>
                  </a:path>
                  <a:path w="2621279" h="560070">
                    <a:moveTo>
                      <a:pt x="1378839" y="262445"/>
                    </a:moveTo>
                    <a:lnTo>
                      <a:pt x="1320673" y="274180"/>
                    </a:lnTo>
                    <a:lnTo>
                      <a:pt x="1324483" y="293611"/>
                    </a:lnTo>
                    <a:lnTo>
                      <a:pt x="1382776" y="281876"/>
                    </a:lnTo>
                    <a:lnTo>
                      <a:pt x="1378839" y="262445"/>
                    </a:lnTo>
                    <a:close/>
                  </a:path>
                  <a:path w="2621279" h="560070">
                    <a:moveTo>
                      <a:pt x="1456563" y="246799"/>
                    </a:moveTo>
                    <a:lnTo>
                      <a:pt x="1398270" y="258533"/>
                    </a:lnTo>
                    <a:lnTo>
                      <a:pt x="1402207" y="277964"/>
                    </a:lnTo>
                    <a:lnTo>
                      <a:pt x="1460500" y="266217"/>
                    </a:lnTo>
                    <a:lnTo>
                      <a:pt x="1456563" y="246799"/>
                    </a:lnTo>
                    <a:close/>
                  </a:path>
                  <a:path w="2621279" h="560070">
                    <a:moveTo>
                      <a:pt x="1534287" y="231152"/>
                    </a:moveTo>
                    <a:lnTo>
                      <a:pt x="1475994" y="242887"/>
                    </a:lnTo>
                    <a:lnTo>
                      <a:pt x="1479931" y="262305"/>
                    </a:lnTo>
                    <a:lnTo>
                      <a:pt x="1538224" y="250571"/>
                    </a:lnTo>
                    <a:lnTo>
                      <a:pt x="1534287" y="231152"/>
                    </a:lnTo>
                    <a:close/>
                  </a:path>
                  <a:path w="2621279" h="560070">
                    <a:moveTo>
                      <a:pt x="1612011" y="215506"/>
                    </a:moveTo>
                    <a:lnTo>
                      <a:pt x="1553718" y="227241"/>
                    </a:lnTo>
                    <a:lnTo>
                      <a:pt x="1557655" y="246659"/>
                    </a:lnTo>
                    <a:lnTo>
                      <a:pt x="1615821" y="234924"/>
                    </a:lnTo>
                    <a:lnTo>
                      <a:pt x="1612011" y="215506"/>
                    </a:lnTo>
                    <a:close/>
                  </a:path>
                  <a:path w="2621279" h="560070">
                    <a:moveTo>
                      <a:pt x="1689608" y="199898"/>
                    </a:moveTo>
                    <a:lnTo>
                      <a:pt x="1631442" y="211594"/>
                    </a:lnTo>
                    <a:lnTo>
                      <a:pt x="1635252" y="231013"/>
                    </a:lnTo>
                    <a:lnTo>
                      <a:pt x="1693545" y="219278"/>
                    </a:lnTo>
                    <a:lnTo>
                      <a:pt x="1689608" y="199898"/>
                    </a:lnTo>
                    <a:close/>
                  </a:path>
                  <a:path w="2621279" h="560070">
                    <a:moveTo>
                      <a:pt x="1767332" y="184150"/>
                    </a:moveTo>
                    <a:lnTo>
                      <a:pt x="1709039" y="195961"/>
                    </a:lnTo>
                    <a:lnTo>
                      <a:pt x="1712976" y="215366"/>
                    </a:lnTo>
                    <a:lnTo>
                      <a:pt x="1771269" y="203581"/>
                    </a:lnTo>
                    <a:lnTo>
                      <a:pt x="1767332" y="184150"/>
                    </a:lnTo>
                    <a:close/>
                  </a:path>
                  <a:path w="2621279" h="560070">
                    <a:moveTo>
                      <a:pt x="1845056" y="168529"/>
                    </a:moveTo>
                    <a:lnTo>
                      <a:pt x="1786763" y="180340"/>
                    </a:lnTo>
                    <a:lnTo>
                      <a:pt x="1790700" y="199771"/>
                    </a:lnTo>
                    <a:lnTo>
                      <a:pt x="1848993" y="187960"/>
                    </a:lnTo>
                    <a:lnTo>
                      <a:pt x="1845056" y="168529"/>
                    </a:lnTo>
                    <a:close/>
                  </a:path>
                  <a:path w="2621279" h="560070">
                    <a:moveTo>
                      <a:pt x="1922652" y="152908"/>
                    </a:moveTo>
                    <a:lnTo>
                      <a:pt x="1864487" y="164592"/>
                    </a:lnTo>
                    <a:lnTo>
                      <a:pt x="1868297" y="184023"/>
                    </a:lnTo>
                    <a:lnTo>
                      <a:pt x="1926590" y="172339"/>
                    </a:lnTo>
                    <a:lnTo>
                      <a:pt x="1922652" y="152908"/>
                    </a:lnTo>
                    <a:close/>
                  </a:path>
                  <a:path w="2621279" h="560070">
                    <a:moveTo>
                      <a:pt x="2000377" y="137287"/>
                    </a:moveTo>
                    <a:lnTo>
                      <a:pt x="1942084" y="148971"/>
                    </a:lnTo>
                    <a:lnTo>
                      <a:pt x="1946021" y="168402"/>
                    </a:lnTo>
                    <a:lnTo>
                      <a:pt x="2004314" y="156718"/>
                    </a:lnTo>
                    <a:lnTo>
                      <a:pt x="2000377" y="137287"/>
                    </a:lnTo>
                    <a:close/>
                  </a:path>
                  <a:path w="2621279" h="560070">
                    <a:moveTo>
                      <a:pt x="2078101" y="121666"/>
                    </a:moveTo>
                    <a:lnTo>
                      <a:pt x="2019808" y="133350"/>
                    </a:lnTo>
                    <a:lnTo>
                      <a:pt x="2023745" y="152781"/>
                    </a:lnTo>
                    <a:lnTo>
                      <a:pt x="2082038" y="140970"/>
                    </a:lnTo>
                    <a:lnTo>
                      <a:pt x="2078101" y="121666"/>
                    </a:lnTo>
                    <a:close/>
                  </a:path>
                  <a:path w="2621279" h="560070">
                    <a:moveTo>
                      <a:pt x="2155825" y="105918"/>
                    </a:moveTo>
                    <a:lnTo>
                      <a:pt x="2097532" y="117729"/>
                    </a:lnTo>
                    <a:lnTo>
                      <a:pt x="2101469" y="137160"/>
                    </a:lnTo>
                    <a:lnTo>
                      <a:pt x="2159635" y="125349"/>
                    </a:lnTo>
                    <a:lnTo>
                      <a:pt x="2155825" y="105918"/>
                    </a:lnTo>
                    <a:close/>
                  </a:path>
                  <a:path w="2621279" h="560070">
                    <a:moveTo>
                      <a:pt x="2233422" y="90297"/>
                    </a:moveTo>
                    <a:lnTo>
                      <a:pt x="2175256" y="102108"/>
                    </a:lnTo>
                    <a:lnTo>
                      <a:pt x="2179066" y="121412"/>
                    </a:lnTo>
                    <a:lnTo>
                      <a:pt x="2237359" y="109728"/>
                    </a:lnTo>
                    <a:lnTo>
                      <a:pt x="2233422" y="90297"/>
                    </a:lnTo>
                    <a:close/>
                  </a:path>
                  <a:path w="2621279" h="560070">
                    <a:moveTo>
                      <a:pt x="2311146" y="74676"/>
                    </a:moveTo>
                    <a:lnTo>
                      <a:pt x="2252853" y="86360"/>
                    </a:lnTo>
                    <a:lnTo>
                      <a:pt x="2256790" y="105791"/>
                    </a:lnTo>
                    <a:lnTo>
                      <a:pt x="2315083" y="94107"/>
                    </a:lnTo>
                    <a:lnTo>
                      <a:pt x="2311146" y="74676"/>
                    </a:lnTo>
                    <a:close/>
                  </a:path>
                  <a:path w="2621279" h="560070">
                    <a:moveTo>
                      <a:pt x="2388870" y="59055"/>
                    </a:moveTo>
                    <a:lnTo>
                      <a:pt x="2330577" y="70739"/>
                    </a:lnTo>
                    <a:lnTo>
                      <a:pt x="2334514" y="90170"/>
                    </a:lnTo>
                    <a:lnTo>
                      <a:pt x="2392807" y="78486"/>
                    </a:lnTo>
                    <a:lnTo>
                      <a:pt x="2388870" y="59055"/>
                    </a:lnTo>
                    <a:close/>
                  </a:path>
                  <a:path w="2621279" h="560070">
                    <a:moveTo>
                      <a:pt x="2466467" y="43307"/>
                    </a:moveTo>
                    <a:lnTo>
                      <a:pt x="2408301" y="55118"/>
                    </a:lnTo>
                    <a:lnTo>
                      <a:pt x="2412111" y="74549"/>
                    </a:lnTo>
                    <a:lnTo>
                      <a:pt x="2470404" y="62738"/>
                    </a:lnTo>
                    <a:lnTo>
                      <a:pt x="2466467" y="43307"/>
                    </a:lnTo>
                    <a:close/>
                  </a:path>
                  <a:path w="2621279" h="560070">
                    <a:moveTo>
                      <a:pt x="2538730" y="0"/>
                    </a:moveTo>
                    <a:lnTo>
                      <a:pt x="2553843" y="74803"/>
                    </a:lnTo>
                    <a:lnTo>
                      <a:pt x="2621026" y="22352"/>
                    </a:lnTo>
                    <a:lnTo>
                      <a:pt x="2538730" y="0"/>
                    </a:lnTo>
                    <a:close/>
                  </a:path>
                  <a:path w="2621279" h="560070">
                    <a:moveTo>
                      <a:pt x="2544191" y="27686"/>
                    </a:moveTo>
                    <a:lnTo>
                      <a:pt x="2485898" y="39497"/>
                    </a:lnTo>
                    <a:lnTo>
                      <a:pt x="2489835" y="58928"/>
                    </a:lnTo>
                    <a:lnTo>
                      <a:pt x="2548128" y="47117"/>
                    </a:lnTo>
                    <a:lnTo>
                      <a:pt x="2544191" y="27686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1" name="object 78">
                <a:extLst>
                  <a:ext uri="{FF2B5EF4-FFF2-40B4-BE49-F238E27FC236}">
                    <a16:creationId xmlns:a16="http://schemas.microsoft.com/office/drawing/2014/main" id="{3C4F36CF-F56B-4BFB-8767-672BABF330D9}"/>
                  </a:ext>
                </a:extLst>
              </p:cNvPr>
              <p:cNvSpPr/>
              <p:nvPr/>
            </p:nvSpPr>
            <p:spPr>
              <a:xfrm>
                <a:off x="3728339" y="5421376"/>
                <a:ext cx="2763520" cy="510540"/>
              </a:xfrm>
              <a:custGeom>
                <a:avLst/>
                <a:gdLst/>
                <a:ahLst/>
                <a:cxnLst/>
                <a:rect l="l" t="t" r="r" b="b"/>
                <a:pathLst>
                  <a:path w="2763520" h="510539">
                    <a:moveTo>
                      <a:pt x="58547" y="480631"/>
                    </a:moveTo>
                    <a:lnTo>
                      <a:pt x="0" y="490728"/>
                    </a:lnTo>
                    <a:lnTo>
                      <a:pt x="3301" y="510247"/>
                    </a:lnTo>
                    <a:lnTo>
                      <a:pt x="61849" y="500164"/>
                    </a:lnTo>
                    <a:lnTo>
                      <a:pt x="58547" y="480631"/>
                    </a:lnTo>
                    <a:close/>
                  </a:path>
                  <a:path w="2763520" h="510539">
                    <a:moveTo>
                      <a:pt x="136651" y="467182"/>
                    </a:moveTo>
                    <a:lnTo>
                      <a:pt x="78105" y="477266"/>
                    </a:lnTo>
                    <a:lnTo>
                      <a:pt x="81407" y="496798"/>
                    </a:lnTo>
                    <a:lnTo>
                      <a:pt x="139953" y="486702"/>
                    </a:lnTo>
                    <a:lnTo>
                      <a:pt x="136651" y="467182"/>
                    </a:lnTo>
                    <a:close/>
                  </a:path>
                  <a:path w="2763520" h="510539">
                    <a:moveTo>
                      <a:pt x="214757" y="453720"/>
                    </a:moveTo>
                    <a:lnTo>
                      <a:pt x="156210" y="463816"/>
                    </a:lnTo>
                    <a:lnTo>
                      <a:pt x="159512" y="483336"/>
                    </a:lnTo>
                    <a:lnTo>
                      <a:pt x="218059" y="473240"/>
                    </a:lnTo>
                    <a:lnTo>
                      <a:pt x="214757" y="453720"/>
                    </a:lnTo>
                    <a:close/>
                  </a:path>
                  <a:path w="2763520" h="510539">
                    <a:moveTo>
                      <a:pt x="292862" y="440258"/>
                    </a:moveTo>
                    <a:lnTo>
                      <a:pt x="234314" y="450354"/>
                    </a:lnTo>
                    <a:lnTo>
                      <a:pt x="237616" y="469874"/>
                    </a:lnTo>
                    <a:lnTo>
                      <a:pt x="296163" y="459790"/>
                    </a:lnTo>
                    <a:lnTo>
                      <a:pt x="292862" y="440258"/>
                    </a:lnTo>
                    <a:close/>
                  </a:path>
                  <a:path w="2763520" h="510539">
                    <a:moveTo>
                      <a:pt x="370966" y="426808"/>
                    </a:moveTo>
                    <a:lnTo>
                      <a:pt x="312293" y="436892"/>
                    </a:lnTo>
                    <a:lnTo>
                      <a:pt x="315722" y="456425"/>
                    </a:lnTo>
                    <a:lnTo>
                      <a:pt x="374269" y="446328"/>
                    </a:lnTo>
                    <a:lnTo>
                      <a:pt x="370966" y="426808"/>
                    </a:lnTo>
                    <a:close/>
                  </a:path>
                  <a:path w="2763520" h="510539">
                    <a:moveTo>
                      <a:pt x="449072" y="413346"/>
                    </a:moveTo>
                    <a:lnTo>
                      <a:pt x="390398" y="423443"/>
                    </a:lnTo>
                    <a:lnTo>
                      <a:pt x="393826" y="442963"/>
                    </a:lnTo>
                    <a:lnTo>
                      <a:pt x="452374" y="432866"/>
                    </a:lnTo>
                    <a:lnTo>
                      <a:pt x="449072" y="413346"/>
                    </a:lnTo>
                    <a:close/>
                  </a:path>
                  <a:path w="2763520" h="510539">
                    <a:moveTo>
                      <a:pt x="527176" y="399884"/>
                    </a:moveTo>
                    <a:lnTo>
                      <a:pt x="468502" y="409981"/>
                    </a:lnTo>
                    <a:lnTo>
                      <a:pt x="471932" y="429501"/>
                    </a:lnTo>
                    <a:lnTo>
                      <a:pt x="530478" y="419417"/>
                    </a:lnTo>
                    <a:lnTo>
                      <a:pt x="527176" y="399884"/>
                    </a:lnTo>
                    <a:close/>
                  </a:path>
                  <a:path w="2763520" h="510539">
                    <a:moveTo>
                      <a:pt x="605155" y="386435"/>
                    </a:moveTo>
                    <a:lnTo>
                      <a:pt x="546608" y="396519"/>
                    </a:lnTo>
                    <a:lnTo>
                      <a:pt x="550037" y="416052"/>
                    </a:lnTo>
                    <a:lnTo>
                      <a:pt x="608584" y="405955"/>
                    </a:lnTo>
                    <a:lnTo>
                      <a:pt x="605155" y="386435"/>
                    </a:lnTo>
                    <a:close/>
                  </a:path>
                  <a:path w="2763520" h="510539">
                    <a:moveTo>
                      <a:pt x="683260" y="372973"/>
                    </a:moveTo>
                    <a:lnTo>
                      <a:pt x="624713" y="383070"/>
                    </a:lnTo>
                    <a:lnTo>
                      <a:pt x="628141" y="402590"/>
                    </a:lnTo>
                    <a:lnTo>
                      <a:pt x="686688" y="392493"/>
                    </a:lnTo>
                    <a:lnTo>
                      <a:pt x="683260" y="372973"/>
                    </a:lnTo>
                    <a:close/>
                  </a:path>
                  <a:path w="2763520" h="510539">
                    <a:moveTo>
                      <a:pt x="761364" y="359511"/>
                    </a:moveTo>
                    <a:lnTo>
                      <a:pt x="702818" y="369608"/>
                    </a:lnTo>
                    <a:lnTo>
                      <a:pt x="706247" y="389128"/>
                    </a:lnTo>
                    <a:lnTo>
                      <a:pt x="764794" y="379044"/>
                    </a:lnTo>
                    <a:lnTo>
                      <a:pt x="761364" y="359511"/>
                    </a:lnTo>
                    <a:close/>
                  </a:path>
                  <a:path w="2763520" h="510539">
                    <a:moveTo>
                      <a:pt x="839470" y="346062"/>
                    </a:moveTo>
                    <a:lnTo>
                      <a:pt x="780923" y="356146"/>
                    </a:lnTo>
                    <a:lnTo>
                      <a:pt x="784351" y="375678"/>
                    </a:lnTo>
                    <a:lnTo>
                      <a:pt x="842899" y="365582"/>
                    </a:lnTo>
                    <a:lnTo>
                      <a:pt x="839470" y="346062"/>
                    </a:lnTo>
                    <a:close/>
                  </a:path>
                  <a:path w="2763520" h="510539">
                    <a:moveTo>
                      <a:pt x="917575" y="332600"/>
                    </a:moveTo>
                    <a:lnTo>
                      <a:pt x="859027" y="342696"/>
                    </a:lnTo>
                    <a:lnTo>
                      <a:pt x="862457" y="362216"/>
                    </a:lnTo>
                    <a:lnTo>
                      <a:pt x="921003" y="352120"/>
                    </a:lnTo>
                    <a:lnTo>
                      <a:pt x="917575" y="332600"/>
                    </a:lnTo>
                    <a:close/>
                  </a:path>
                  <a:path w="2763520" h="510539">
                    <a:moveTo>
                      <a:pt x="995680" y="319138"/>
                    </a:moveTo>
                    <a:lnTo>
                      <a:pt x="937133" y="329234"/>
                    </a:lnTo>
                    <a:lnTo>
                      <a:pt x="940435" y="348754"/>
                    </a:lnTo>
                    <a:lnTo>
                      <a:pt x="999109" y="338670"/>
                    </a:lnTo>
                    <a:lnTo>
                      <a:pt x="995680" y="319138"/>
                    </a:lnTo>
                    <a:close/>
                  </a:path>
                  <a:path w="2763520" h="510539">
                    <a:moveTo>
                      <a:pt x="1073785" y="305689"/>
                    </a:moveTo>
                    <a:lnTo>
                      <a:pt x="1015238" y="315772"/>
                    </a:lnTo>
                    <a:lnTo>
                      <a:pt x="1018539" y="335305"/>
                    </a:lnTo>
                    <a:lnTo>
                      <a:pt x="1077214" y="325208"/>
                    </a:lnTo>
                    <a:lnTo>
                      <a:pt x="1073785" y="305689"/>
                    </a:lnTo>
                    <a:close/>
                  </a:path>
                  <a:path w="2763520" h="510539">
                    <a:moveTo>
                      <a:pt x="1151889" y="292227"/>
                    </a:moveTo>
                    <a:lnTo>
                      <a:pt x="1093343" y="302323"/>
                    </a:lnTo>
                    <a:lnTo>
                      <a:pt x="1096645" y="321843"/>
                    </a:lnTo>
                    <a:lnTo>
                      <a:pt x="1155319" y="311746"/>
                    </a:lnTo>
                    <a:lnTo>
                      <a:pt x="1151889" y="292227"/>
                    </a:lnTo>
                    <a:close/>
                  </a:path>
                  <a:path w="2763520" h="510539">
                    <a:moveTo>
                      <a:pt x="1229995" y="278765"/>
                    </a:moveTo>
                    <a:lnTo>
                      <a:pt x="1171448" y="288861"/>
                    </a:lnTo>
                    <a:lnTo>
                      <a:pt x="1174750" y="308381"/>
                    </a:lnTo>
                    <a:lnTo>
                      <a:pt x="1233297" y="298297"/>
                    </a:lnTo>
                    <a:lnTo>
                      <a:pt x="1229995" y="278765"/>
                    </a:lnTo>
                    <a:close/>
                  </a:path>
                  <a:path w="2763520" h="510539">
                    <a:moveTo>
                      <a:pt x="1308100" y="265315"/>
                    </a:moveTo>
                    <a:lnTo>
                      <a:pt x="1249552" y="275399"/>
                    </a:lnTo>
                    <a:lnTo>
                      <a:pt x="1252855" y="294932"/>
                    </a:lnTo>
                    <a:lnTo>
                      <a:pt x="1311402" y="284835"/>
                    </a:lnTo>
                    <a:lnTo>
                      <a:pt x="1308100" y="265315"/>
                    </a:lnTo>
                    <a:close/>
                  </a:path>
                  <a:path w="2763520" h="510539">
                    <a:moveTo>
                      <a:pt x="1386205" y="251853"/>
                    </a:moveTo>
                    <a:lnTo>
                      <a:pt x="1327658" y="261950"/>
                    </a:lnTo>
                    <a:lnTo>
                      <a:pt x="1330960" y="281470"/>
                    </a:lnTo>
                    <a:lnTo>
                      <a:pt x="1389507" y="271373"/>
                    </a:lnTo>
                    <a:lnTo>
                      <a:pt x="1386205" y="251853"/>
                    </a:lnTo>
                    <a:close/>
                  </a:path>
                  <a:path w="2763520" h="510539">
                    <a:moveTo>
                      <a:pt x="1464310" y="238391"/>
                    </a:moveTo>
                    <a:lnTo>
                      <a:pt x="1405763" y="248488"/>
                    </a:lnTo>
                    <a:lnTo>
                      <a:pt x="1409064" y="268008"/>
                    </a:lnTo>
                    <a:lnTo>
                      <a:pt x="1467612" y="257924"/>
                    </a:lnTo>
                    <a:lnTo>
                      <a:pt x="1464310" y="238391"/>
                    </a:lnTo>
                    <a:close/>
                  </a:path>
                  <a:path w="2763520" h="510539">
                    <a:moveTo>
                      <a:pt x="1542414" y="224942"/>
                    </a:moveTo>
                    <a:lnTo>
                      <a:pt x="1483868" y="235026"/>
                    </a:lnTo>
                    <a:lnTo>
                      <a:pt x="1487170" y="254558"/>
                    </a:lnTo>
                    <a:lnTo>
                      <a:pt x="1545716" y="244462"/>
                    </a:lnTo>
                    <a:lnTo>
                      <a:pt x="1542414" y="224942"/>
                    </a:lnTo>
                    <a:close/>
                  </a:path>
                  <a:path w="2763520" h="510539">
                    <a:moveTo>
                      <a:pt x="1620520" y="211480"/>
                    </a:moveTo>
                    <a:lnTo>
                      <a:pt x="1561846" y="221576"/>
                    </a:lnTo>
                    <a:lnTo>
                      <a:pt x="1565275" y="241096"/>
                    </a:lnTo>
                    <a:lnTo>
                      <a:pt x="1623822" y="231000"/>
                    </a:lnTo>
                    <a:lnTo>
                      <a:pt x="1620520" y="211480"/>
                    </a:lnTo>
                    <a:close/>
                  </a:path>
                  <a:path w="2763520" h="510539">
                    <a:moveTo>
                      <a:pt x="1698625" y="198018"/>
                    </a:moveTo>
                    <a:lnTo>
                      <a:pt x="1639951" y="208114"/>
                    </a:lnTo>
                    <a:lnTo>
                      <a:pt x="1643380" y="227634"/>
                    </a:lnTo>
                    <a:lnTo>
                      <a:pt x="1701927" y="217551"/>
                    </a:lnTo>
                    <a:lnTo>
                      <a:pt x="1698625" y="198018"/>
                    </a:lnTo>
                    <a:close/>
                  </a:path>
                  <a:path w="2763520" h="510539">
                    <a:moveTo>
                      <a:pt x="1776730" y="184569"/>
                    </a:moveTo>
                    <a:lnTo>
                      <a:pt x="1718056" y="194652"/>
                    </a:lnTo>
                    <a:lnTo>
                      <a:pt x="1721485" y="214185"/>
                    </a:lnTo>
                    <a:lnTo>
                      <a:pt x="1780032" y="204089"/>
                    </a:lnTo>
                    <a:lnTo>
                      <a:pt x="1776730" y="184569"/>
                    </a:lnTo>
                    <a:close/>
                  </a:path>
                  <a:path w="2763520" h="510539">
                    <a:moveTo>
                      <a:pt x="1854708" y="171107"/>
                    </a:moveTo>
                    <a:lnTo>
                      <a:pt x="1796161" y="181203"/>
                    </a:lnTo>
                    <a:lnTo>
                      <a:pt x="1799589" y="200723"/>
                    </a:lnTo>
                    <a:lnTo>
                      <a:pt x="1858137" y="190627"/>
                    </a:lnTo>
                    <a:lnTo>
                      <a:pt x="1854708" y="171107"/>
                    </a:lnTo>
                    <a:close/>
                  </a:path>
                  <a:path w="2763520" h="510539">
                    <a:moveTo>
                      <a:pt x="1932813" y="157607"/>
                    </a:moveTo>
                    <a:lnTo>
                      <a:pt x="1874265" y="167741"/>
                    </a:lnTo>
                    <a:lnTo>
                      <a:pt x="1877695" y="187261"/>
                    </a:lnTo>
                    <a:lnTo>
                      <a:pt x="1936241" y="177177"/>
                    </a:lnTo>
                    <a:lnTo>
                      <a:pt x="1932813" y="157607"/>
                    </a:lnTo>
                    <a:close/>
                  </a:path>
                  <a:path w="2763520" h="510539">
                    <a:moveTo>
                      <a:pt x="2010918" y="144145"/>
                    </a:moveTo>
                    <a:lnTo>
                      <a:pt x="1952371" y="154305"/>
                    </a:lnTo>
                    <a:lnTo>
                      <a:pt x="1955800" y="173812"/>
                    </a:lnTo>
                    <a:lnTo>
                      <a:pt x="2014347" y="163703"/>
                    </a:lnTo>
                    <a:lnTo>
                      <a:pt x="2010918" y="144145"/>
                    </a:lnTo>
                    <a:close/>
                  </a:path>
                  <a:path w="2763520" h="510539">
                    <a:moveTo>
                      <a:pt x="2089023" y="130683"/>
                    </a:moveTo>
                    <a:lnTo>
                      <a:pt x="2030476" y="140843"/>
                    </a:lnTo>
                    <a:lnTo>
                      <a:pt x="2033905" y="160401"/>
                    </a:lnTo>
                    <a:lnTo>
                      <a:pt x="2092452" y="150240"/>
                    </a:lnTo>
                    <a:lnTo>
                      <a:pt x="2089023" y="130683"/>
                    </a:lnTo>
                    <a:close/>
                  </a:path>
                  <a:path w="2763520" h="510539">
                    <a:moveTo>
                      <a:pt x="2167128" y="117221"/>
                    </a:moveTo>
                    <a:lnTo>
                      <a:pt x="2108581" y="127381"/>
                    </a:lnTo>
                    <a:lnTo>
                      <a:pt x="2112010" y="146939"/>
                    </a:lnTo>
                    <a:lnTo>
                      <a:pt x="2170557" y="136779"/>
                    </a:lnTo>
                    <a:lnTo>
                      <a:pt x="2167128" y="117221"/>
                    </a:lnTo>
                    <a:close/>
                  </a:path>
                  <a:path w="2763520" h="510539">
                    <a:moveTo>
                      <a:pt x="2245233" y="103759"/>
                    </a:moveTo>
                    <a:lnTo>
                      <a:pt x="2186686" y="113918"/>
                    </a:lnTo>
                    <a:lnTo>
                      <a:pt x="2189988" y="133477"/>
                    </a:lnTo>
                    <a:lnTo>
                      <a:pt x="2248662" y="123317"/>
                    </a:lnTo>
                    <a:lnTo>
                      <a:pt x="2245233" y="103759"/>
                    </a:lnTo>
                    <a:close/>
                  </a:path>
                  <a:path w="2763520" h="510539">
                    <a:moveTo>
                      <a:pt x="2323338" y="90297"/>
                    </a:moveTo>
                    <a:lnTo>
                      <a:pt x="2264791" y="100457"/>
                    </a:lnTo>
                    <a:lnTo>
                      <a:pt x="2268093" y="120015"/>
                    </a:lnTo>
                    <a:lnTo>
                      <a:pt x="2326766" y="109855"/>
                    </a:lnTo>
                    <a:lnTo>
                      <a:pt x="2323338" y="90297"/>
                    </a:lnTo>
                    <a:close/>
                  </a:path>
                  <a:path w="2763520" h="510539">
                    <a:moveTo>
                      <a:pt x="2401443" y="76962"/>
                    </a:moveTo>
                    <a:lnTo>
                      <a:pt x="2342896" y="86995"/>
                    </a:lnTo>
                    <a:lnTo>
                      <a:pt x="2346198" y="106553"/>
                    </a:lnTo>
                    <a:lnTo>
                      <a:pt x="2404872" y="96393"/>
                    </a:lnTo>
                    <a:lnTo>
                      <a:pt x="2401443" y="76962"/>
                    </a:lnTo>
                    <a:close/>
                  </a:path>
                  <a:path w="2763520" h="510539">
                    <a:moveTo>
                      <a:pt x="2479548" y="63500"/>
                    </a:moveTo>
                    <a:lnTo>
                      <a:pt x="2421001" y="73533"/>
                    </a:lnTo>
                    <a:lnTo>
                      <a:pt x="2424303" y="93090"/>
                    </a:lnTo>
                    <a:lnTo>
                      <a:pt x="2482850" y="82931"/>
                    </a:lnTo>
                    <a:lnTo>
                      <a:pt x="2479548" y="63500"/>
                    </a:lnTo>
                    <a:close/>
                  </a:path>
                  <a:path w="2763520" h="510539">
                    <a:moveTo>
                      <a:pt x="2557653" y="50037"/>
                    </a:moveTo>
                    <a:lnTo>
                      <a:pt x="2499106" y="60071"/>
                    </a:lnTo>
                    <a:lnTo>
                      <a:pt x="2502408" y="79629"/>
                    </a:lnTo>
                    <a:lnTo>
                      <a:pt x="2560955" y="69468"/>
                    </a:lnTo>
                    <a:lnTo>
                      <a:pt x="2557653" y="50037"/>
                    </a:lnTo>
                    <a:close/>
                  </a:path>
                  <a:path w="2763520" h="510539">
                    <a:moveTo>
                      <a:pt x="2635758" y="36576"/>
                    </a:moveTo>
                    <a:lnTo>
                      <a:pt x="2577211" y="46609"/>
                    </a:lnTo>
                    <a:lnTo>
                      <a:pt x="2580513" y="66167"/>
                    </a:lnTo>
                    <a:lnTo>
                      <a:pt x="2639060" y="56007"/>
                    </a:lnTo>
                    <a:lnTo>
                      <a:pt x="2635758" y="36576"/>
                    </a:lnTo>
                    <a:close/>
                  </a:path>
                  <a:path w="2763520" h="510539">
                    <a:moveTo>
                      <a:pt x="2761633" y="25654"/>
                    </a:moveTo>
                    <a:lnTo>
                      <a:pt x="2698877" y="25654"/>
                    </a:lnTo>
                    <a:lnTo>
                      <a:pt x="2702179" y="45212"/>
                    </a:lnTo>
                    <a:lnTo>
                      <a:pt x="2689639" y="47368"/>
                    </a:lnTo>
                    <a:lnTo>
                      <a:pt x="2694432" y="75184"/>
                    </a:lnTo>
                    <a:lnTo>
                      <a:pt x="2761633" y="25654"/>
                    </a:lnTo>
                    <a:close/>
                  </a:path>
                  <a:path w="2763520" h="510539">
                    <a:moveTo>
                      <a:pt x="2686271" y="27822"/>
                    </a:moveTo>
                    <a:lnTo>
                      <a:pt x="2655316" y="33146"/>
                    </a:lnTo>
                    <a:lnTo>
                      <a:pt x="2658618" y="52705"/>
                    </a:lnTo>
                    <a:lnTo>
                      <a:pt x="2689639" y="47368"/>
                    </a:lnTo>
                    <a:lnTo>
                      <a:pt x="2686271" y="27822"/>
                    </a:lnTo>
                    <a:close/>
                  </a:path>
                  <a:path w="2763520" h="510539">
                    <a:moveTo>
                      <a:pt x="2698877" y="25654"/>
                    </a:moveTo>
                    <a:lnTo>
                      <a:pt x="2686271" y="27822"/>
                    </a:lnTo>
                    <a:lnTo>
                      <a:pt x="2689639" y="47368"/>
                    </a:lnTo>
                    <a:lnTo>
                      <a:pt x="2702179" y="45212"/>
                    </a:lnTo>
                    <a:lnTo>
                      <a:pt x="2698877" y="25654"/>
                    </a:lnTo>
                    <a:close/>
                  </a:path>
                  <a:path w="2763520" h="510539">
                    <a:moveTo>
                      <a:pt x="2681478" y="0"/>
                    </a:moveTo>
                    <a:lnTo>
                      <a:pt x="2686271" y="27822"/>
                    </a:lnTo>
                    <a:lnTo>
                      <a:pt x="2698877" y="25654"/>
                    </a:lnTo>
                    <a:lnTo>
                      <a:pt x="2761633" y="25654"/>
                    </a:lnTo>
                    <a:lnTo>
                      <a:pt x="2763012" y="24637"/>
                    </a:lnTo>
                    <a:lnTo>
                      <a:pt x="2681478" y="0"/>
                    </a:lnTo>
                    <a:close/>
                  </a:path>
                </a:pathLst>
              </a:custGeom>
              <a:solidFill>
                <a:srgbClr val="C55A1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2" name="object 79">
                <a:extLst>
                  <a:ext uri="{FF2B5EF4-FFF2-40B4-BE49-F238E27FC236}">
                    <a16:creationId xmlns:a16="http://schemas.microsoft.com/office/drawing/2014/main" id="{827BE0EB-360C-4AC7-AB06-E11FA7C2C424}"/>
                  </a:ext>
                </a:extLst>
              </p:cNvPr>
              <p:cNvSpPr/>
              <p:nvPr/>
            </p:nvSpPr>
            <p:spPr>
              <a:xfrm>
                <a:off x="9324593" y="5401817"/>
                <a:ext cx="270510" cy="526415"/>
              </a:xfrm>
              <a:custGeom>
                <a:avLst/>
                <a:gdLst/>
                <a:ahLst/>
                <a:cxnLst/>
                <a:rect l="l" t="t" r="r" b="b"/>
                <a:pathLst>
                  <a:path w="270509" h="526414">
                    <a:moveTo>
                      <a:pt x="243585" y="463918"/>
                    </a:moveTo>
                    <a:lnTo>
                      <a:pt x="225932" y="472795"/>
                    </a:lnTo>
                    <a:lnTo>
                      <a:pt x="252602" y="525932"/>
                    </a:lnTo>
                    <a:lnTo>
                      <a:pt x="270255" y="517055"/>
                    </a:lnTo>
                    <a:lnTo>
                      <a:pt x="243585" y="463918"/>
                    </a:lnTo>
                    <a:close/>
                  </a:path>
                  <a:path w="270509" h="526414">
                    <a:moveTo>
                      <a:pt x="208152" y="393064"/>
                    </a:moveTo>
                    <a:lnTo>
                      <a:pt x="190373" y="401942"/>
                    </a:lnTo>
                    <a:lnTo>
                      <a:pt x="217042" y="455079"/>
                    </a:lnTo>
                    <a:lnTo>
                      <a:pt x="234696" y="446201"/>
                    </a:lnTo>
                    <a:lnTo>
                      <a:pt x="208152" y="393064"/>
                    </a:lnTo>
                    <a:close/>
                  </a:path>
                  <a:path w="270509" h="526414">
                    <a:moveTo>
                      <a:pt x="172592" y="322224"/>
                    </a:moveTo>
                    <a:lnTo>
                      <a:pt x="154939" y="331101"/>
                    </a:lnTo>
                    <a:lnTo>
                      <a:pt x="181482" y="384238"/>
                    </a:lnTo>
                    <a:lnTo>
                      <a:pt x="199262" y="375361"/>
                    </a:lnTo>
                    <a:lnTo>
                      <a:pt x="172592" y="322224"/>
                    </a:lnTo>
                    <a:close/>
                  </a:path>
                  <a:path w="270509" h="526414">
                    <a:moveTo>
                      <a:pt x="137032" y="251383"/>
                    </a:moveTo>
                    <a:lnTo>
                      <a:pt x="119379" y="260261"/>
                    </a:lnTo>
                    <a:lnTo>
                      <a:pt x="146050" y="313385"/>
                    </a:lnTo>
                    <a:lnTo>
                      <a:pt x="163702" y="304507"/>
                    </a:lnTo>
                    <a:lnTo>
                      <a:pt x="137032" y="251383"/>
                    </a:lnTo>
                    <a:close/>
                  </a:path>
                  <a:path w="270509" h="526414">
                    <a:moveTo>
                      <a:pt x="101600" y="180593"/>
                    </a:moveTo>
                    <a:lnTo>
                      <a:pt x="83820" y="189407"/>
                    </a:lnTo>
                    <a:lnTo>
                      <a:pt x="110489" y="242544"/>
                    </a:lnTo>
                    <a:lnTo>
                      <a:pt x="128142" y="233667"/>
                    </a:lnTo>
                    <a:lnTo>
                      <a:pt x="101600" y="180593"/>
                    </a:lnTo>
                    <a:close/>
                  </a:path>
                  <a:path w="270509" h="526414">
                    <a:moveTo>
                      <a:pt x="66039" y="109727"/>
                    </a:moveTo>
                    <a:lnTo>
                      <a:pt x="48386" y="118617"/>
                    </a:lnTo>
                    <a:lnTo>
                      <a:pt x="74929" y="171703"/>
                    </a:lnTo>
                    <a:lnTo>
                      <a:pt x="92709" y="162813"/>
                    </a:lnTo>
                    <a:lnTo>
                      <a:pt x="66039" y="109727"/>
                    </a:lnTo>
                    <a:close/>
                  </a:path>
                  <a:path w="270509" h="526414">
                    <a:moveTo>
                      <a:pt x="43020" y="63689"/>
                    </a:moveTo>
                    <a:lnTo>
                      <a:pt x="25283" y="72591"/>
                    </a:lnTo>
                    <a:lnTo>
                      <a:pt x="39497" y="100837"/>
                    </a:lnTo>
                    <a:lnTo>
                      <a:pt x="57150" y="91947"/>
                    </a:lnTo>
                    <a:lnTo>
                      <a:pt x="43020" y="63689"/>
                    </a:lnTo>
                    <a:close/>
                  </a:path>
                  <a:path w="270509" h="526414">
                    <a:moveTo>
                      <a:pt x="0" y="0"/>
                    </a:moveTo>
                    <a:lnTo>
                      <a:pt x="126" y="85216"/>
                    </a:lnTo>
                    <a:lnTo>
                      <a:pt x="25283" y="72591"/>
                    </a:lnTo>
                    <a:lnTo>
                      <a:pt x="19557" y="61213"/>
                    </a:lnTo>
                    <a:lnTo>
                      <a:pt x="37337" y="52323"/>
                    </a:lnTo>
                    <a:lnTo>
                      <a:pt x="65668" y="52323"/>
                    </a:lnTo>
                    <a:lnTo>
                      <a:pt x="68199" y="51053"/>
                    </a:lnTo>
                    <a:lnTo>
                      <a:pt x="0" y="0"/>
                    </a:lnTo>
                    <a:close/>
                  </a:path>
                  <a:path w="270509" h="526414">
                    <a:moveTo>
                      <a:pt x="37337" y="52323"/>
                    </a:moveTo>
                    <a:lnTo>
                      <a:pt x="19557" y="61213"/>
                    </a:lnTo>
                    <a:lnTo>
                      <a:pt x="25283" y="72591"/>
                    </a:lnTo>
                    <a:lnTo>
                      <a:pt x="43020" y="63689"/>
                    </a:lnTo>
                    <a:lnTo>
                      <a:pt x="37337" y="52323"/>
                    </a:lnTo>
                    <a:close/>
                  </a:path>
                  <a:path w="270509" h="526414">
                    <a:moveTo>
                      <a:pt x="65668" y="52323"/>
                    </a:moveTo>
                    <a:lnTo>
                      <a:pt x="37337" y="52323"/>
                    </a:lnTo>
                    <a:lnTo>
                      <a:pt x="43020" y="63689"/>
                    </a:lnTo>
                    <a:lnTo>
                      <a:pt x="65668" y="52323"/>
                    </a:lnTo>
                    <a:close/>
                  </a:path>
                </a:pathLst>
              </a:custGeom>
              <a:solidFill>
                <a:srgbClr val="2E549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3" name="object 80">
                <a:extLst>
                  <a:ext uri="{FF2B5EF4-FFF2-40B4-BE49-F238E27FC236}">
                    <a16:creationId xmlns:a16="http://schemas.microsoft.com/office/drawing/2014/main" id="{C1C728B3-0DD0-44EF-9AB7-51F190BD8D58}"/>
                  </a:ext>
                </a:extLst>
              </p:cNvPr>
              <p:cNvSpPr/>
              <p:nvPr/>
            </p:nvSpPr>
            <p:spPr>
              <a:xfrm>
                <a:off x="3649979" y="4415028"/>
                <a:ext cx="160020" cy="158495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4" name="object 81">
                <a:extLst>
                  <a:ext uri="{FF2B5EF4-FFF2-40B4-BE49-F238E27FC236}">
                    <a16:creationId xmlns:a16="http://schemas.microsoft.com/office/drawing/2014/main" id="{749A07D2-136A-4A75-9E3A-561021A7B6C0}"/>
                  </a:ext>
                </a:extLst>
              </p:cNvPr>
              <p:cNvSpPr/>
              <p:nvPr/>
            </p:nvSpPr>
            <p:spPr>
              <a:xfrm>
                <a:off x="3729990" y="4574285"/>
                <a:ext cx="0" cy="255904"/>
              </a:xfrm>
              <a:custGeom>
                <a:avLst/>
                <a:gdLst/>
                <a:ahLst/>
                <a:cxnLst/>
                <a:rect l="l" t="t" r="r" b="b"/>
                <a:pathLst>
                  <a:path h="255904">
                    <a:moveTo>
                      <a:pt x="0" y="255650"/>
                    </a:moveTo>
                    <a:lnTo>
                      <a:pt x="0" y="0"/>
                    </a:lnTo>
                  </a:path>
                </a:pathLst>
              </a:custGeom>
              <a:ln w="19812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5" name="object 82">
                <a:extLst>
                  <a:ext uri="{FF2B5EF4-FFF2-40B4-BE49-F238E27FC236}">
                    <a16:creationId xmlns:a16="http://schemas.microsoft.com/office/drawing/2014/main" id="{E18F699D-C4FD-437B-A9C1-2D4F3D4949B2}"/>
                  </a:ext>
                </a:extLst>
              </p:cNvPr>
              <p:cNvSpPr/>
              <p:nvPr/>
            </p:nvSpPr>
            <p:spPr>
              <a:xfrm>
                <a:off x="794308" y="6070701"/>
                <a:ext cx="681228" cy="292608"/>
              </a:xfrm>
              <a:prstGeom prst="rect">
                <a:avLst/>
              </a:prstGeom>
              <a:blipFill>
                <a:blip r:embed="rId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6" name="object 83">
                <a:extLst>
                  <a:ext uri="{FF2B5EF4-FFF2-40B4-BE49-F238E27FC236}">
                    <a16:creationId xmlns:a16="http://schemas.microsoft.com/office/drawing/2014/main" id="{6F0B1273-7610-4ACE-AE24-AAF68AB59114}"/>
                  </a:ext>
                </a:extLst>
              </p:cNvPr>
              <p:cNvSpPr/>
              <p:nvPr/>
            </p:nvSpPr>
            <p:spPr>
              <a:xfrm>
                <a:off x="1304797" y="6070701"/>
                <a:ext cx="681228" cy="292608"/>
              </a:xfrm>
              <a:prstGeom prst="rect">
                <a:avLst/>
              </a:prstGeom>
              <a:blipFill>
                <a:blip r:embed="rId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7" name="object 84">
                <a:extLst>
                  <a:ext uri="{FF2B5EF4-FFF2-40B4-BE49-F238E27FC236}">
                    <a16:creationId xmlns:a16="http://schemas.microsoft.com/office/drawing/2014/main" id="{4D1F530C-AFA1-4055-B87F-BC5949B0E7D0}"/>
                  </a:ext>
                </a:extLst>
              </p:cNvPr>
              <p:cNvSpPr/>
              <p:nvPr/>
            </p:nvSpPr>
            <p:spPr>
              <a:xfrm>
                <a:off x="812291" y="4958460"/>
                <a:ext cx="681227" cy="292607"/>
              </a:xfrm>
              <a:prstGeom prst="rect">
                <a:avLst/>
              </a:prstGeom>
              <a:blipFill>
                <a:blip r:embed="rId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8" name="object 85">
                <a:extLst>
                  <a:ext uri="{FF2B5EF4-FFF2-40B4-BE49-F238E27FC236}">
                    <a16:creationId xmlns:a16="http://schemas.microsoft.com/office/drawing/2014/main" id="{D6BD687B-73D8-4870-BE5D-BFCDF33483E3}"/>
                  </a:ext>
                </a:extLst>
              </p:cNvPr>
              <p:cNvSpPr/>
              <p:nvPr/>
            </p:nvSpPr>
            <p:spPr>
              <a:xfrm>
                <a:off x="1322832" y="4958460"/>
                <a:ext cx="681685" cy="292607"/>
              </a:xfrm>
              <a:prstGeom prst="rect">
                <a:avLst/>
              </a:prstGeom>
              <a:blipFill>
                <a:blip r:embed="rId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9" name="object 86">
                <a:extLst>
                  <a:ext uri="{FF2B5EF4-FFF2-40B4-BE49-F238E27FC236}">
                    <a16:creationId xmlns:a16="http://schemas.microsoft.com/office/drawing/2014/main" id="{C632C61F-D373-49F4-B675-D102F9558F3D}"/>
                  </a:ext>
                </a:extLst>
              </p:cNvPr>
              <p:cNvSpPr/>
              <p:nvPr/>
            </p:nvSpPr>
            <p:spPr>
              <a:xfrm>
                <a:off x="280720" y="4070934"/>
                <a:ext cx="377952" cy="292912"/>
              </a:xfrm>
              <a:prstGeom prst="rect">
                <a:avLst/>
              </a:prstGeom>
              <a:blipFill>
                <a:blip r:embed="rId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0" name="object 87">
                <a:extLst>
                  <a:ext uri="{FF2B5EF4-FFF2-40B4-BE49-F238E27FC236}">
                    <a16:creationId xmlns:a16="http://schemas.microsoft.com/office/drawing/2014/main" id="{6C316D9A-DABA-49DE-86B3-FEF4AA95BA29}"/>
                  </a:ext>
                </a:extLst>
              </p:cNvPr>
              <p:cNvSpPr/>
              <p:nvPr/>
            </p:nvSpPr>
            <p:spPr>
              <a:xfrm>
                <a:off x="564184" y="4070934"/>
                <a:ext cx="681685" cy="292912"/>
              </a:xfrm>
              <a:prstGeom prst="rect">
                <a:avLst/>
              </a:prstGeom>
              <a:blipFill>
                <a:blip r:embed="rId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1" name="object 88">
                <a:extLst>
                  <a:ext uri="{FF2B5EF4-FFF2-40B4-BE49-F238E27FC236}">
                    <a16:creationId xmlns:a16="http://schemas.microsoft.com/office/drawing/2014/main" id="{A540C0E2-C7F4-4DC0-8118-DC4EFBF973DF}"/>
                  </a:ext>
                </a:extLst>
              </p:cNvPr>
              <p:cNvSpPr/>
              <p:nvPr/>
            </p:nvSpPr>
            <p:spPr>
              <a:xfrm>
                <a:off x="1018641" y="4070934"/>
                <a:ext cx="225552" cy="292912"/>
              </a:xfrm>
              <a:prstGeom prst="rect">
                <a:avLst/>
              </a:prstGeom>
              <a:blipFill>
                <a:blip r:embed="rId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2" name="object 89">
                <a:extLst>
                  <a:ext uri="{FF2B5EF4-FFF2-40B4-BE49-F238E27FC236}">
                    <a16:creationId xmlns:a16="http://schemas.microsoft.com/office/drawing/2014/main" id="{5EC4E8B9-4A30-4551-9F73-D0360E1EBF76}"/>
                  </a:ext>
                </a:extLst>
              </p:cNvPr>
              <p:cNvSpPr/>
              <p:nvPr/>
            </p:nvSpPr>
            <p:spPr>
              <a:xfrm>
                <a:off x="1131417" y="4070934"/>
                <a:ext cx="454151" cy="292912"/>
              </a:xfrm>
              <a:prstGeom prst="rect">
                <a:avLst/>
              </a:prstGeom>
              <a:blipFill>
                <a:blip r:embed="rId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3" name="object 90">
                <a:extLst>
                  <a:ext uri="{FF2B5EF4-FFF2-40B4-BE49-F238E27FC236}">
                    <a16:creationId xmlns:a16="http://schemas.microsoft.com/office/drawing/2014/main" id="{DFEB055B-46E7-4D8F-92E2-F361A92760DD}"/>
                  </a:ext>
                </a:extLst>
              </p:cNvPr>
              <p:cNvSpPr/>
              <p:nvPr/>
            </p:nvSpPr>
            <p:spPr>
              <a:xfrm>
                <a:off x="1416430" y="4070934"/>
                <a:ext cx="1135380" cy="292912"/>
              </a:xfrm>
              <a:prstGeom prst="rect">
                <a:avLst/>
              </a:prstGeom>
              <a:blipFill>
                <a:blip r:embed="rId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4" name="object 91">
                <a:extLst>
                  <a:ext uri="{FF2B5EF4-FFF2-40B4-BE49-F238E27FC236}">
                    <a16:creationId xmlns:a16="http://schemas.microsoft.com/office/drawing/2014/main" id="{3041DE4A-32E3-4E5B-94C2-1C586146FE42}"/>
                  </a:ext>
                </a:extLst>
              </p:cNvPr>
              <p:cNvSpPr/>
              <p:nvPr/>
            </p:nvSpPr>
            <p:spPr>
              <a:xfrm>
                <a:off x="2324735" y="4070934"/>
                <a:ext cx="225551" cy="292912"/>
              </a:xfrm>
              <a:prstGeom prst="rect">
                <a:avLst/>
              </a:prstGeom>
              <a:blipFill>
                <a:blip r:embed="rId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5" name="object 92">
                <a:extLst>
                  <a:ext uri="{FF2B5EF4-FFF2-40B4-BE49-F238E27FC236}">
                    <a16:creationId xmlns:a16="http://schemas.microsoft.com/office/drawing/2014/main" id="{EEB1A0CF-A143-4CCB-9D75-4E5269B1F7A1}"/>
                  </a:ext>
                </a:extLst>
              </p:cNvPr>
              <p:cNvSpPr/>
              <p:nvPr/>
            </p:nvSpPr>
            <p:spPr>
              <a:xfrm>
                <a:off x="6492240" y="4454652"/>
                <a:ext cx="158495" cy="158495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6" name="object 93">
                <a:extLst>
                  <a:ext uri="{FF2B5EF4-FFF2-40B4-BE49-F238E27FC236}">
                    <a16:creationId xmlns:a16="http://schemas.microsoft.com/office/drawing/2014/main" id="{D7ED0B21-E771-4FE5-8B28-F527108AE508}"/>
                  </a:ext>
                </a:extLst>
              </p:cNvPr>
              <p:cNvSpPr/>
              <p:nvPr/>
            </p:nvSpPr>
            <p:spPr>
              <a:xfrm>
                <a:off x="6572250" y="4613909"/>
                <a:ext cx="0" cy="255904"/>
              </a:xfrm>
              <a:custGeom>
                <a:avLst/>
                <a:gdLst/>
                <a:ahLst/>
                <a:cxnLst/>
                <a:rect l="l" t="t" r="r" b="b"/>
                <a:pathLst>
                  <a:path h="255904">
                    <a:moveTo>
                      <a:pt x="0" y="255650"/>
                    </a:moveTo>
                    <a:lnTo>
                      <a:pt x="0" y="0"/>
                    </a:lnTo>
                  </a:path>
                </a:pathLst>
              </a:custGeom>
              <a:ln w="19812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7" name="object 94">
                <a:extLst>
                  <a:ext uri="{FF2B5EF4-FFF2-40B4-BE49-F238E27FC236}">
                    <a16:creationId xmlns:a16="http://schemas.microsoft.com/office/drawing/2014/main" id="{61B6323F-8BD9-4635-BBED-FA726F5DD36F}"/>
                  </a:ext>
                </a:extLst>
              </p:cNvPr>
              <p:cNvSpPr/>
              <p:nvPr/>
            </p:nvSpPr>
            <p:spPr>
              <a:xfrm>
                <a:off x="9287256" y="4415028"/>
                <a:ext cx="158496" cy="158495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8" name="object 95">
                <a:extLst>
                  <a:ext uri="{FF2B5EF4-FFF2-40B4-BE49-F238E27FC236}">
                    <a16:creationId xmlns:a16="http://schemas.microsoft.com/office/drawing/2014/main" id="{9880EB75-6C21-4397-BB1E-E1DB823DF8D7}"/>
                  </a:ext>
                </a:extLst>
              </p:cNvPr>
              <p:cNvSpPr/>
              <p:nvPr/>
            </p:nvSpPr>
            <p:spPr>
              <a:xfrm>
                <a:off x="9367266" y="4574285"/>
                <a:ext cx="0" cy="255904"/>
              </a:xfrm>
              <a:custGeom>
                <a:avLst/>
                <a:gdLst/>
                <a:ahLst/>
                <a:cxnLst/>
                <a:rect l="l" t="t" r="r" b="b"/>
                <a:pathLst>
                  <a:path h="255904">
                    <a:moveTo>
                      <a:pt x="0" y="255650"/>
                    </a:moveTo>
                    <a:lnTo>
                      <a:pt x="0" y="0"/>
                    </a:lnTo>
                  </a:path>
                </a:pathLst>
              </a:custGeom>
              <a:ln w="19812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9" name="object 96">
                <a:extLst>
                  <a:ext uri="{FF2B5EF4-FFF2-40B4-BE49-F238E27FC236}">
                    <a16:creationId xmlns:a16="http://schemas.microsoft.com/office/drawing/2014/main" id="{FAE79020-AD21-4541-8C64-0238A12B758E}"/>
                  </a:ext>
                </a:extLst>
              </p:cNvPr>
              <p:cNvSpPr/>
              <p:nvPr/>
            </p:nvSpPr>
            <p:spPr>
              <a:xfrm>
                <a:off x="2667761" y="2762250"/>
                <a:ext cx="98298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982979" h="431800">
                    <a:moveTo>
                      <a:pt x="0" y="102362"/>
                    </a:moveTo>
                    <a:lnTo>
                      <a:pt x="8046" y="62525"/>
                    </a:lnTo>
                    <a:lnTo>
                      <a:pt x="29987" y="29987"/>
                    </a:lnTo>
                    <a:lnTo>
                      <a:pt x="62525" y="8046"/>
                    </a:lnTo>
                    <a:lnTo>
                      <a:pt x="102362" y="0"/>
                    </a:lnTo>
                    <a:lnTo>
                      <a:pt x="880617" y="0"/>
                    </a:lnTo>
                    <a:lnTo>
                      <a:pt x="920454" y="8046"/>
                    </a:lnTo>
                    <a:lnTo>
                      <a:pt x="952992" y="29987"/>
                    </a:lnTo>
                    <a:lnTo>
                      <a:pt x="974933" y="62525"/>
                    </a:lnTo>
                    <a:lnTo>
                      <a:pt x="982979" y="102362"/>
                    </a:lnTo>
                    <a:lnTo>
                      <a:pt x="982979" y="328929"/>
                    </a:lnTo>
                    <a:lnTo>
                      <a:pt x="974933" y="368766"/>
                    </a:lnTo>
                    <a:lnTo>
                      <a:pt x="952992" y="401304"/>
                    </a:lnTo>
                    <a:lnTo>
                      <a:pt x="920454" y="423245"/>
                    </a:lnTo>
                    <a:lnTo>
                      <a:pt x="880617" y="431291"/>
                    </a:lnTo>
                    <a:lnTo>
                      <a:pt x="102362" y="431291"/>
                    </a:lnTo>
                    <a:lnTo>
                      <a:pt x="62525" y="423245"/>
                    </a:lnTo>
                    <a:lnTo>
                      <a:pt x="29987" y="401304"/>
                    </a:lnTo>
                    <a:lnTo>
                      <a:pt x="8046" y="368766"/>
                    </a:lnTo>
                    <a:lnTo>
                      <a:pt x="0" y="328929"/>
                    </a:lnTo>
                    <a:lnTo>
                      <a:pt x="0" y="102362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0" name="object 97">
                <a:extLst>
                  <a:ext uri="{FF2B5EF4-FFF2-40B4-BE49-F238E27FC236}">
                    <a16:creationId xmlns:a16="http://schemas.microsoft.com/office/drawing/2014/main" id="{92699C83-D820-4B1E-BDAC-6A9B51F05D67}"/>
                  </a:ext>
                </a:extLst>
              </p:cNvPr>
              <p:cNvSpPr/>
              <p:nvPr/>
            </p:nvSpPr>
            <p:spPr>
              <a:xfrm>
                <a:off x="2795651" y="2863342"/>
                <a:ext cx="907161" cy="233172"/>
              </a:xfrm>
              <a:prstGeom prst="rect">
                <a:avLst/>
              </a:prstGeom>
              <a:blipFill>
                <a:blip r:embed="rId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1" name="object 98">
                <a:extLst>
                  <a:ext uri="{FF2B5EF4-FFF2-40B4-BE49-F238E27FC236}">
                    <a16:creationId xmlns:a16="http://schemas.microsoft.com/office/drawing/2014/main" id="{D9FDE567-EEDD-459B-95D1-9A485055A363}"/>
                  </a:ext>
                </a:extLst>
              </p:cNvPr>
              <p:cNvSpPr/>
              <p:nvPr/>
            </p:nvSpPr>
            <p:spPr>
              <a:xfrm>
                <a:off x="4011929" y="2760726"/>
                <a:ext cx="98298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982979" h="431800">
                    <a:moveTo>
                      <a:pt x="0" y="102362"/>
                    </a:moveTo>
                    <a:lnTo>
                      <a:pt x="8046" y="62525"/>
                    </a:lnTo>
                    <a:lnTo>
                      <a:pt x="29987" y="29987"/>
                    </a:lnTo>
                    <a:lnTo>
                      <a:pt x="62525" y="8046"/>
                    </a:lnTo>
                    <a:lnTo>
                      <a:pt x="102362" y="0"/>
                    </a:lnTo>
                    <a:lnTo>
                      <a:pt x="880618" y="0"/>
                    </a:lnTo>
                    <a:lnTo>
                      <a:pt x="920454" y="8046"/>
                    </a:lnTo>
                    <a:lnTo>
                      <a:pt x="952992" y="29987"/>
                    </a:lnTo>
                    <a:lnTo>
                      <a:pt x="974933" y="62525"/>
                    </a:lnTo>
                    <a:lnTo>
                      <a:pt x="982980" y="102362"/>
                    </a:lnTo>
                    <a:lnTo>
                      <a:pt x="982980" y="328929"/>
                    </a:lnTo>
                    <a:lnTo>
                      <a:pt x="974933" y="368766"/>
                    </a:lnTo>
                    <a:lnTo>
                      <a:pt x="952992" y="401304"/>
                    </a:lnTo>
                    <a:lnTo>
                      <a:pt x="920454" y="423245"/>
                    </a:lnTo>
                    <a:lnTo>
                      <a:pt x="880618" y="431291"/>
                    </a:lnTo>
                    <a:lnTo>
                      <a:pt x="102362" y="431291"/>
                    </a:lnTo>
                    <a:lnTo>
                      <a:pt x="62525" y="423245"/>
                    </a:lnTo>
                    <a:lnTo>
                      <a:pt x="29987" y="401304"/>
                    </a:lnTo>
                    <a:lnTo>
                      <a:pt x="8046" y="368766"/>
                    </a:lnTo>
                    <a:lnTo>
                      <a:pt x="0" y="328929"/>
                    </a:lnTo>
                    <a:lnTo>
                      <a:pt x="0" y="102362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2" name="object 99">
                <a:extLst>
                  <a:ext uri="{FF2B5EF4-FFF2-40B4-BE49-F238E27FC236}">
                    <a16:creationId xmlns:a16="http://schemas.microsoft.com/office/drawing/2014/main" id="{BFEEE079-946D-42A8-9A44-8E704E632C60}"/>
                  </a:ext>
                </a:extLst>
              </p:cNvPr>
              <p:cNvSpPr/>
              <p:nvPr/>
            </p:nvSpPr>
            <p:spPr>
              <a:xfrm>
                <a:off x="4139819" y="2861817"/>
                <a:ext cx="906779" cy="233172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3" name="object 100">
                <a:extLst>
                  <a:ext uri="{FF2B5EF4-FFF2-40B4-BE49-F238E27FC236}">
                    <a16:creationId xmlns:a16="http://schemas.microsoft.com/office/drawing/2014/main" id="{53734182-14D1-47A8-B13C-BF96A0CBF664}"/>
                  </a:ext>
                </a:extLst>
              </p:cNvPr>
              <p:cNvSpPr/>
              <p:nvPr/>
            </p:nvSpPr>
            <p:spPr>
              <a:xfrm>
                <a:off x="6491478" y="2788157"/>
                <a:ext cx="1160145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1160145" h="431800">
                    <a:moveTo>
                      <a:pt x="0" y="102362"/>
                    </a:moveTo>
                    <a:lnTo>
                      <a:pt x="8046" y="62525"/>
                    </a:lnTo>
                    <a:lnTo>
                      <a:pt x="29987" y="29987"/>
                    </a:lnTo>
                    <a:lnTo>
                      <a:pt x="62525" y="8046"/>
                    </a:lnTo>
                    <a:lnTo>
                      <a:pt x="102362" y="0"/>
                    </a:lnTo>
                    <a:lnTo>
                      <a:pt x="1057402" y="0"/>
                    </a:lnTo>
                    <a:lnTo>
                      <a:pt x="1097238" y="8046"/>
                    </a:lnTo>
                    <a:lnTo>
                      <a:pt x="1129776" y="29987"/>
                    </a:lnTo>
                    <a:lnTo>
                      <a:pt x="1151717" y="62525"/>
                    </a:lnTo>
                    <a:lnTo>
                      <a:pt x="1159764" y="102362"/>
                    </a:lnTo>
                    <a:lnTo>
                      <a:pt x="1159764" y="328929"/>
                    </a:lnTo>
                    <a:lnTo>
                      <a:pt x="1151717" y="368766"/>
                    </a:lnTo>
                    <a:lnTo>
                      <a:pt x="1129776" y="401304"/>
                    </a:lnTo>
                    <a:lnTo>
                      <a:pt x="1097238" y="423245"/>
                    </a:lnTo>
                    <a:lnTo>
                      <a:pt x="1057402" y="431291"/>
                    </a:lnTo>
                    <a:lnTo>
                      <a:pt x="102362" y="431291"/>
                    </a:lnTo>
                    <a:lnTo>
                      <a:pt x="62525" y="423245"/>
                    </a:lnTo>
                    <a:lnTo>
                      <a:pt x="29987" y="401304"/>
                    </a:lnTo>
                    <a:lnTo>
                      <a:pt x="8046" y="368766"/>
                    </a:lnTo>
                    <a:lnTo>
                      <a:pt x="0" y="328929"/>
                    </a:lnTo>
                    <a:lnTo>
                      <a:pt x="0" y="102362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4" name="object 101">
                <a:extLst>
                  <a:ext uri="{FF2B5EF4-FFF2-40B4-BE49-F238E27FC236}">
                    <a16:creationId xmlns:a16="http://schemas.microsoft.com/office/drawing/2014/main" id="{40517CCD-B8B1-4A24-BD03-8D7EE55CF14E}"/>
                  </a:ext>
                </a:extLst>
              </p:cNvPr>
              <p:cNvSpPr/>
              <p:nvPr/>
            </p:nvSpPr>
            <p:spPr>
              <a:xfrm>
                <a:off x="6617207" y="2889250"/>
                <a:ext cx="1088504" cy="233172"/>
              </a:xfrm>
              <a:prstGeom prst="rect">
                <a:avLst/>
              </a:prstGeom>
              <a:blipFill>
                <a:blip r:embed="rId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5" name="object 102">
                <a:extLst>
                  <a:ext uri="{FF2B5EF4-FFF2-40B4-BE49-F238E27FC236}">
                    <a16:creationId xmlns:a16="http://schemas.microsoft.com/office/drawing/2014/main" id="{AA730D9A-CCB7-4077-A729-D92A378251EF}"/>
                  </a:ext>
                </a:extLst>
              </p:cNvPr>
              <p:cNvSpPr/>
              <p:nvPr/>
            </p:nvSpPr>
            <p:spPr>
              <a:xfrm>
                <a:off x="9167621" y="2779014"/>
                <a:ext cx="1248410" cy="433070"/>
              </a:xfrm>
              <a:custGeom>
                <a:avLst/>
                <a:gdLst/>
                <a:ahLst/>
                <a:cxnLst/>
                <a:rect l="l" t="t" r="r" b="b"/>
                <a:pathLst>
                  <a:path w="1248409" h="433069">
                    <a:moveTo>
                      <a:pt x="0" y="102743"/>
                    </a:moveTo>
                    <a:lnTo>
                      <a:pt x="8070" y="62739"/>
                    </a:lnTo>
                    <a:lnTo>
                      <a:pt x="30083" y="30083"/>
                    </a:lnTo>
                    <a:lnTo>
                      <a:pt x="62739" y="8070"/>
                    </a:lnTo>
                    <a:lnTo>
                      <a:pt x="102743" y="0"/>
                    </a:lnTo>
                    <a:lnTo>
                      <a:pt x="1145412" y="0"/>
                    </a:lnTo>
                    <a:lnTo>
                      <a:pt x="1185416" y="8070"/>
                    </a:lnTo>
                    <a:lnTo>
                      <a:pt x="1218072" y="30083"/>
                    </a:lnTo>
                    <a:lnTo>
                      <a:pt x="1240085" y="62739"/>
                    </a:lnTo>
                    <a:lnTo>
                      <a:pt x="1248155" y="102743"/>
                    </a:lnTo>
                    <a:lnTo>
                      <a:pt x="1248155" y="330073"/>
                    </a:lnTo>
                    <a:lnTo>
                      <a:pt x="1240085" y="370076"/>
                    </a:lnTo>
                    <a:lnTo>
                      <a:pt x="1218072" y="402732"/>
                    </a:lnTo>
                    <a:lnTo>
                      <a:pt x="1185416" y="424745"/>
                    </a:lnTo>
                    <a:lnTo>
                      <a:pt x="1145412" y="432815"/>
                    </a:lnTo>
                    <a:lnTo>
                      <a:pt x="102743" y="432815"/>
                    </a:lnTo>
                    <a:lnTo>
                      <a:pt x="62739" y="424745"/>
                    </a:lnTo>
                    <a:lnTo>
                      <a:pt x="30083" y="402732"/>
                    </a:lnTo>
                    <a:lnTo>
                      <a:pt x="8070" y="370076"/>
                    </a:lnTo>
                    <a:lnTo>
                      <a:pt x="0" y="330073"/>
                    </a:lnTo>
                    <a:lnTo>
                      <a:pt x="0" y="102743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6" name="object 103">
                <a:extLst>
                  <a:ext uri="{FF2B5EF4-FFF2-40B4-BE49-F238E27FC236}">
                    <a16:creationId xmlns:a16="http://schemas.microsoft.com/office/drawing/2014/main" id="{2A8E9854-3BC0-4B3B-856D-DF26E5D0FC56}"/>
                  </a:ext>
                </a:extLst>
              </p:cNvPr>
              <p:cNvSpPr/>
              <p:nvPr/>
            </p:nvSpPr>
            <p:spPr>
              <a:xfrm>
                <a:off x="9315322" y="2880944"/>
                <a:ext cx="725830" cy="233476"/>
              </a:xfrm>
              <a:prstGeom prst="rect">
                <a:avLst/>
              </a:prstGeom>
              <a:blipFill>
                <a:blip r:embed="rId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7" name="object 104">
                <a:extLst>
                  <a:ext uri="{FF2B5EF4-FFF2-40B4-BE49-F238E27FC236}">
                    <a16:creationId xmlns:a16="http://schemas.microsoft.com/office/drawing/2014/main" id="{57C46637-FB18-4F25-94BA-1AA85984678D}"/>
                  </a:ext>
                </a:extLst>
              </p:cNvPr>
              <p:cNvSpPr/>
              <p:nvPr/>
            </p:nvSpPr>
            <p:spPr>
              <a:xfrm>
                <a:off x="9903841" y="2880944"/>
                <a:ext cx="544068" cy="233476"/>
              </a:xfrm>
              <a:prstGeom prst="rect">
                <a:avLst/>
              </a:prstGeom>
              <a:blipFill>
                <a:blip r:embed="rId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8" name="object 105">
                <a:extLst>
                  <a:ext uri="{FF2B5EF4-FFF2-40B4-BE49-F238E27FC236}">
                    <a16:creationId xmlns:a16="http://schemas.microsoft.com/office/drawing/2014/main" id="{C4EE6735-5D5A-4312-B7DD-45B40395F07B}"/>
                  </a:ext>
                </a:extLst>
              </p:cNvPr>
              <p:cNvSpPr/>
              <p:nvPr/>
            </p:nvSpPr>
            <p:spPr>
              <a:xfrm>
                <a:off x="5243321" y="2771394"/>
                <a:ext cx="982980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982979" h="431800">
                    <a:moveTo>
                      <a:pt x="0" y="102361"/>
                    </a:moveTo>
                    <a:lnTo>
                      <a:pt x="8046" y="62525"/>
                    </a:lnTo>
                    <a:lnTo>
                      <a:pt x="29987" y="29987"/>
                    </a:lnTo>
                    <a:lnTo>
                      <a:pt x="62525" y="8046"/>
                    </a:lnTo>
                    <a:lnTo>
                      <a:pt x="102362" y="0"/>
                    </a:lnTo>
                    <a:lnTo>
                      <a:pt x="880617" y="0"/>
                    </a:lnTo>
                    <a:lnTo>
                      <a:pt x="920454" y="8046"/>
                    </a:lnTo>
                    <a:lnTo>
                      <a:pt x="952992" y="29987"/>
                    </a:lnTo>
                    <a:lnTo>
                      <a:pt x="974933" y="62525"/>
                    </a:lnTo>
                    <a:lnTo>
                      <a:pt x="982979" y="102361"/>
                    </a:lnTo>
                    <a:lnTo>
                      <a:pt x="982979" y="328929"/>
                    </a:lnTo>
                    <a:lnTo>
                      <a:pt x="974933" y="368766"/>
                    </a:lnTo>
                    <a:lnTo>
                      <a:pt x="952992" y="401304"/>
                    </a:lnTo>
                    <a:lnTo>
                      <a:pt x="920454" y="423245"/>
                    </a:lnTo>
                    <a:lnTo>
                      <a:pt x="880617" y="431291"/>
                    </a:lnTo>
                    <a:lnTo>
                      <a:pt x="102362" y="431291"/>
                    </a:lnTo>
                    <a:lnTo>
                      <a:pt x="62525" y="423245"/>
                    </a:lnTo>
                    <a:lnTo>
                      <a:pt x="29987" y="401304"/>
                    </a:lnTo>
                    <a:lnTo>
                      <a:pt x="8046" y="368766"/>
                    </a:lnTo>
                    <a:lnTo>
                      <a:pt x="0" y="328929"/>
                    </a:lnTo>
                    <a:lnTo>
                      <a:pt x="0" y="102361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9" name="object 106">
                <a:extLst>
                  <a:ext uri="{FF2B5EF4-FFF2-40B4-BE49-F238E27FC236}">
                    <a16:creationId xmlns:a16="http://schemas.microsoft.com/office/drawing/2014/main" id="{005E540D-91DF-47B0-B450-CDCF921E4964}"/>
                  </a:ext>
                </a:extLst>
              </p:cNvPr>
              <p:cNvSpPr/>
              <p:nvPr/>
            </p:nvSpPr>
            <p:spPr>
              <a:xfrm>
                <a:off x="5371465" y="2872994"/>
                <a:ext cx="907161" cy="233172"/>
              </a:xfrm>
              <a:prstGeom prst="rect">
                <a:avLst/>
              </a:prstGeom>
              <a:blipFill>
                <a:blip r:embed="rId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0" name="object 107">
                <a:extLst>
                  <a:ext uri="{FF2B5EF4-FFF2-40B4-BE49-F238E27FC236}">
                    <a16:creationId xmlns:a16="http://schemas.microsoft.com/office/drawing/2014/main" id="{BD4321B0-DB0F-40FE-A763-08CEC06F18C0}"/>
                  </a:ext>
                </a:extLst>
              </p:cNvPr>
              <p:cNvSpPr/>
              <p:nvPr/>
            </p:nvSpPr>
            <p:spPr>
              <a:xfrm>
                <a:off x="2503932" y="1543811"/>
                <a:ext cx="1083564" cy="635508"/>
              </a:xfrm>
              <a:prstGeom prst="rect">
                <a:avLst/>
              </a:prstGeom>
              <a:blipFill>
                <a:blip r:embed="rId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1" name="object 108">
                <a:extLst>
                  <a:ext uri="{FF2B5EF4-FFF2-40B4-BE49-F238E27FC236}">
                    <a16:creationId xmlns:a16="http://schemas.microsoft.com/office/drawing/2014/main" id="{3C570AC3-EBF8-4283-A7CC-4BD1549AC71A}"/>
                  </a:ext>
                </a:extLst>
              </p:cNvPr>
              <p:cNvSpPr/>
              <p:nvPr/>
            </p:nvSpPr>
            <p:spPr>
              <a:xfrm>
                <a:off x="2599944" y="1505711"/>
                <a:ext cx="890028" cy="772668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2" name="object 109">
                <a:extLst>
                  <a:ext uri="{FF2B5EF4-FFF2-40B4-BE49-F238E27FC236}">
                    <a16:creationId xmlns:a16="http://schemas.microsoft.com/office/drawing/2014/main" id="{384A45A0-64EA-46F8-B441-52F183BF9645}"/>
                  </a:ext>
                </a:extLst>
              </p:cNvPr>
              <p:cNvSpPr/>
              <p:nvPr/>
            </p:nvSpPr>
            <p:spPr>
              <a:xfrm>
                <a:off x="2534411" y="1574291"/>
                <a:ext cx="972819" cy="52451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4510">
                    <a:moveTo>
                      <a:pt x="918717" y="0"/>
                    </a:moveTo>
                    <a:lnTo>
                      <a:pt x="53593" y="0"/>
                    </a:lnTo>
                    <a:lnTo>
                      <a:pt x="32736" y="4212"/>
                    </a:lnTo>
                    <a:lnTo>
                      <a:pt x="15700" y="15700"/>
                    </a:lnTo>
                    <a:lnTo>
                      <a:pt x="4212" y="32736"/>
                    </a:lnTo>
                    <a:lnTo>
                      <a:pt x="0" y="53594"/>
                    </a:lnTo>
                    <a:lnTo>
                      <a:pt x="0" y="470662"/>
                    </a:lnTo>
                    <a:lnTo>
                      <a:pt x="4212" y="491519"/>
                    </a:lnTo>
                    <a:lnTo>
                      <a:pt x="15700" y="508555"/>
                    </a:lnTo>
                    <a:lnTo>
                      <a:pt x="32736" y="520043"/>
                    </a:lnTo>
                    <a:lnTo>
                      <a:pt x="53593" y="524256"/>
                    </a:lnTo>
                    <a:lnTo>
                      <a:pt x="918717" y="524256"/>
                    </a:lnTo>
                    <a:lnTo>
                      <a:pt x="939575" y="520043"/>
                    </a:lnTo>
                    <a:lnTo>
                      <a:pt x="956611" y="508555"/>
                    </a:lnTo>
                    <a:lnTo>
                      <a:pt x="968099" y="491519"/>
                    </a:lnTo>
                    <a:lnTo>
                      <a:pt x="972312" y="470662"/>
                    </a:lnTo>
                    <a:lnTo>
                      <a:pt x="972312" y="53594"/>
                    </a:lnTo>
                    <a:lnTo>
                      <a:pt x="968099" y="32736"/>
                    </a:lnTo>
                    <a:lnTo>
                      <a:pt x="956611" y="15700"/>
                    </a:lnTo>
                    <a:lnTo>
                      <a:pt x="939575" y="4212"/>
                    </a:lnTo>
                    <a:lnTo>
                      <a:pt x="918717" y="0"/>
                    </a:lnTo>
                    <a:close/>
                  </a:path>
                </a:pathLst>
              </a:custGeom>
              <a:solidFill>
                <a:srgbClr val="FAE4D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3" name="object 110">
                <a:extLst>
                  <a:ext uri="{FF2B5EF4-FFF2-40B4-BE49-F238E27FC236}">
                    <a16:creationId xmlns:a16="http://schemas.microsoft.com/office/drawing/2014/main" id="{01CF8DFA-2A99-4871-8624-C086005C1EE5}"/>
                  </a:ext>
                </a:extLst>
              </p:cNvPr>
              <p:cNvSpPr/>
              <p:nvPr/>
            </p:nvSpPr>
            <p:spPr>
              <a:xfrm>
                <a:off x="2534411" y="1574291"/>
                <a:ext cx="972819" cy="52451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4510">
                    <a:moveTo>
                      <a:pt x="0" y="53594"/>
                    </a:moveTo>
                    <a:lnTo>
                      <a:pt x="4212" y="32736"/>
                    </a:lnTo>
                    <a:lnTo>
                      <a:pt x="15700" y="15700"/>
                    </a:lnTo>
                    <a:lnTo>
                      <a:pt x="32736" y="4212"/>
                    </a:lnTo>
                    <a:lnTo>
                      <a:pt x="53593" y="0"/>
                    </a:lnTo>
                    <a:lnTo>
                      <a:pt x="918717" y="0"/>
                    </a:lnTo>
                    <a:lnTo>
                      <a:pt x="939575" y="4212"/>
                    </a:lnTo>
                    <a:lnTo>
                      <a:pt x="956611" y="15700"/>
                    </a:lnTo>
                    <a:lnTo>
                      <a:pt x="968099" y="32736"/>
                    </a:lnTo>
                    <a:lnTo>
                      <a:pt x="972312" y="53594"/>
                    </a:lnTo>
                    <a:lnTo>
                      <a:pt x="972312" y="470662"/>
                    </a:lnTo>
                    <a:lnTo>
                      <a:pt x="968099" y="491519"/>
                    </a:lnTo>
                    <a:lnTo>
                      <a:pt x="956611" y="508555"/>
                    </a:lnTo>
                    <a:lnTo>
                      <a:pt x="939575" y="520043"/>
                    </a:lnTo>
                    <a:lnTo>
                      <a:pt x="918717" y="524256"/>
                    </a:lnTo>
                    <a:lnTo>
                      <a:pt x="53593" y="524256"/>
                    </a:lnTo>
                    <a:lnTo>
                      <a:pt x="32736" y="520043"/>
                    </a:lnTo>
                    <a:lnTo>
                      <a:pt x="15700" y="508555"/>
                    </a:lnTo>
                    <a:lnTo>
                      <a:pt x="4212" y="491519"/>
                    </a:lnTo>
                    <a:lnTo>
                      <a:pt x="0" y="470662"/>
                    </a:lnTo>
                    <a:lnTo>
                      <a:pt x="0" y="53594"/>
                    </a:lnTo>
                    <a:close/>
                  </a:path>
                </a:pathLst>
              </a:custGeom>
              <a:ln w="9144">
                <a:solidFill>
                  <a:srgbClr val="212A3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4" name="object 111">
                <a:extLst>
                  <a:ext uri="{FF2B5EF4-FFF2-40B4-BE49-F238E27FC236}">
                    <a16:creationId xmlns:a16="http://schemas.microsoft.com/office/drawing/2014/main" id="{23D0F613-D7A4-4D9E-96B3-73C7B826FDAF}"/>
                  </a:ext>
                </a:extLst>
              </p:cNvPr>
              <p:cNvSpPr/>
              <p:nvPr/>
            </p:nvSpPr>
            <p:spPr>
              <a:xfrm>
                <a:off x="2748660" y="1600835"/>
                <a:ext cx="725830" cy="233172"/>
              </a:xfrm>
              <a:prstGeom prst="rect">
                <a:avLst/>
              </a:prstGeom>
              <a:blipFill>
                <a:blip r:embed="rId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5" name="object 112">
                <a:extLst>
                  <a:ext uri="{FF2B5EF4-FFF2-40B4-BE49-F238E27FC236}">
                    <a16:creationId xmlns:a16="http://schemas.microsoft.com/office/drawing/2014/main" id="{F36C0A24-5067-49F8-B464-D1DEFA862B07}"/>
                  </a:ext>
                </a:extLst>
              </p:cNvPr>
              <p:cNvSpPr/>
              <p:nvPr/>
            </p:nvSpPr>
            <p:spPr>
              <a:xfrm>
                <a:off x="2748660" y="1844370"/>
                <a:ext cx="725830" cy="233476"/>
              </a:xfrm>
              <a:prstGeom prst="rect">
                <a:avLst/>
              </a:prstGeom>
              <a:blipFill>
                <a:blip r:embed="rId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6" name="object 113">
                <a:extLst>
                  <a:ext uri="{FF2B5EF4-FFF2-40B4-BE49-F238E27FC236}">
                    <a16:creationId xmlns:a16="http://schemas.microsoft.com/office/drawing/2014/main" id="{0175C489-7390-46EE-BA9A-3DB1D0290FFD}"/>
                  </a:ext>
                </a:extLst>
              </p:cNvPr>
              <p:cNvSpPr/>
              <p:nvPr/>
            </p:nvSpPr>
            <p:spPr>
              <a:xfrm>
                <a:off x="5266944" y="1520939"/>
                <a:ext cx="1083564" cy="633996"/>
              </a:xfrm>
              <a:prstGeom prst="rect">
                <a:avLst/>
              </a:prstGeom>
              <a:blipFill>
                <a:blip r:embed="rId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7" name="object 114">
                <a:extLst>
                  <a:ext uri="{FF2B5EF4-FFF2-40B4-BE49-F238E27FC236}">
                    <a16:creationId xmlns:a16="http://schemas.microsoft.com/office/drawing/2014/main" id="{3EA461FD-2316-47DF-B0F9-B8D22F4AA378}"/>
                  </a:ext>
                </a:extLst>
              </p:cNvPr>
              <p:cNvSpPr/>
              <p:nvPr/>
            </p:nvSpPr>
            <p:spPr>
              <a:xfrm>
                <a:off x="5362955" y="1481327"/>
                <a:ext cx="890028" cy="772668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8" name="object 115">
                <a:extLst>
                  <a:ext uri="{FF2B5EF4-FFF2-40B4-BE49-F238E27FC236}">
                    <a16:creationId xmlns:a16="http://schemas.microsoft.com/office/drawing/2014/main" id="{2255718E-EFDF-4011-85A9-68DAAE593B4A}"/>
                  </a:ext>
                </a:extLst>
              </p:cNvPr>
              <p:cNvSpPr/>
              <p:nvPr/>
            </p:nvSpPr>
            <p:spPr>
              <a:xfrm>
                <a:off x="5297423" y="1551432"/>
                <a:ext cx="972819" cy="52324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3239">
                    <a:moveTo>
                      <a:pt x="918972" y="0"/>
                    </a:moveTo>
                    <a:lnTo>
                      <a:pt x="53339" y="0"/>
                    </a:lnTo>
                    <a:lnTo>
                      <a:pt x="32575" y="4191"/>
                    </a:lnTo>
                    <a:lnTo>
                      <a:pt x="15620" y="15621"/>
                    </a:lnTo>
                    <a:lnTo>
                      <a:pt x="4190" y="32575"/>
                    </a:lnTo>
                    <a:lnTo>
                      <a:pt x="0" y="53339"/>
                    </a:lnTo>
                    <a:lnTo>
                      <a:pt x="0" y="469391"/>
                    </a:lnTo>
                    <a:lnTo>
                      <a:pt x="4191" y="490156"/>
                    </a:lnTo>
                    <a:lnTo>
                      <a:pt x="15621" y="507111"/>
                    </a:lnTo>
                    <a:lnTo>
                      <a:pt x="32575" y="518540"/>
                    </a:lnTo>
                    <a:lnTo>
                      <a:pt x="53339" y="522731"/>
                    </a:lnTo>
                    <a:lnTo>
                      <a:pt x="918972" y="522731"/>
                    </a:lnTo>
                    <a:lnTo>
                      <a:pt x="939736" y="518540"/>
                    </a:lnTo>
                    <a:lnTo>
                      <a:pt x="956690" y="507111"/>
                    </a:lnTo>
                    <a:lnTo>
                      <a:pt x="968120" y="490156"/>
                    </a:lnTo>
                    <a:lnTo>
                      <a:pt x="972312" y="469391"/>
                    </a:lnTo>
                    <a:lnTo>
                      <a:pt x="972312" y="53339"/>
                    </a:lnTo>
                    <a:lnTo>
                      <a:pt x="968120" y="32575"/>
                    </a:lnTo>
                    <a:lnTo>
                      <a:pt x="956691" y="15621"/>
                    </a:lnTo>
                    <a:lnTo>
                      <a:pt x="939736" y="4191"/>
                    </a:lnTo>
                    <a:lnTo>
                      <a:pt x="918972" y="0"/>
                    </a:lnTo>
                    <a:close/>
                  </a:path>
                </a:pathLst>
              </a:custGeom>
              <a:solidFill>
                <a:srgbClr val="FAE4D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9" name="object 116">
                <a:extLst>
                  <a:ext uri="{FF2B5EF4-FFF2-40B4-BE49-F238E27FC236}">
                    <a16:creationId xmlns:a16="http://schemas.microsoft.com/office/drawing/2014/main" id="{E3995959-E55B-4E75-BEBA-2B4D0BAD2872}"/>
                  </a:ext>
                </a:extLst>
              </p:cNvPr>
              <p:cNvSpPr/>
              <p:nvPr/>
            </p:nvSpPr>
            <p:spPr>
              <a:xfrm>
                <a:off x="5297423" y="1551432"/>
                <a:ext cx="972819" cy="52324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3239">
                    <a:moveTo>
                      <a:pt x="0" y="53339"/>
                    </a:moveTo>
                    <a:lnTo>
                      <a:pt x="4190" y="32575"/>
                    </a:lnTo>
                    <a:lnTo>
                      <a:pt x="15620" y="15621"/>
                    </a:lnTo>
                    <a:lnTo>
                      <a:pt x="32575" y="4191"/>
                    </a:lnTo>
                    <a:lnTo>
                      <a:pt x="53339" y="0"/>
                    </a:lnTo>
                    <a:lnTo>
                      <a:pt x="918972" y="0"/>
                    </a:lnTo>
                    <a:lnTo>
                      <a:pt x="939736" y="4190"/>
                    </a:lnTo>
                    <a:lnTo>
                      <a:pt x="956690" y="15620"/>
                    </a:lnTo>
                    <a:lnTo>
                      <a:pt x="968120" y="32575"/>
                    </a:lnTo>
                    <a:lnTo>
                      <a:pt x="972312" y="53339"/>
                    </a:lnTo>
                    <a:lnTo>
                      <a:pt x="972312" y="469391"/>
                    </a:lnTo>
                    <a:lnTo>
                      <a:pt x="968121" y="490156"/>
                    </a:lnTo>
                    <a:lnTo>
                      <a:pt x="956691" y="507110"/>
                    </a:lnTo>
                    <a:lnTo>
                      <a:pt x="939736" y="518540"/>
                    </a:lnTo>
                    <a:lnTo>
                      <a:pt x="918972" y="522731"/>
                    </a:lnTo>
                    <a:lnTo>
                      <a:pt x="53339" y="522731"/>
                    </a:lnTo>
                    <a:lnTo>
                      <a:pt x="32575" y="518540"/>
                    </a:lnTo>
                    <a:lnTo>
                      <a:pt x="15621" y="507111"/>
                    </a:lnTo>
                    <a:lnTo>
                      <a:pt x="4191" y="490156"/>
                    </a:lnTo>
                    <a:lnTo>
                      <a:pt x="0" y="469391"/>
                    </a:lnTo>
                    <a:lnTo>
                      <a:pt x="0" y="53339"/>
                    </a:lnTo>
                    <a:close/>
                  </a:path>
                </a:pathLst>
              </a:custGeom>
              <a:ln w="9144">
                <a:solidFill>
                  <a:srgbClr val="212A3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0" name="object 117">
                <a:extLst>
                  <a:ext uri="{FF2B5EF4-FFF2-40B4-BE49-F238E27FC236}">
                    <a16:creationId xmlns:a16="http://schemas.microsoft.com/office/drawing/2014/main" id="{E1401DB4-7159-4BC0-AA83-42A7186CF252}"/>
                  </a:ext>
                </a:extLst>
              </p:cNvPr>
              <p:cNvSpPr/>
              <p:nvPr/>
            </p:nvSpPr>
            <p:spPr>
              <a:xfrm>
                <a:off x="5512308" y="1577339"/>
                <a:ext cx="725424" cy="233172"/>
              </a:xfrm>
              <a:prstGeom prst="rect">
                <a:avLst/>
              </a:prstGeom>
              <a:blipFill>
                <a:blip r:embed="rId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1" name="object 118">
                <a:extLst>
                  <a:ext uri="{FF2B5EF4-FFF2-40B4-BE49-F238E27FC236}">
                    <a16:creationId xmlns:a16="http://schemas.microsoft.com/office/drawing/2014/main" id="{122C4113-BBD0-4DA2-ACCE-B223D9EC23B2}"/>
                  </a:ext>
                </a:extLst>
              </p:cNvPr>
              <p:cNvSpPr/>
              <p:nvPr/>
            </p:nvSpPr>
            <p:spPr>
              <a:xfrm>
                <a:off x="5602223" y="1821179"/>
                <a:ext cx="544068" cy="233172"/>
              </a:xfrm>
              <a:prstGeom prst="rect">
                <a:avLst/>
              </a:prstGeom>
              <a:blipFill>
                <a:blip r:embed="rId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2" name="object 119">
                <a:extLst>
                  <a:ext uri="{FF2B5EF4-FFF2-40B4-BE49-F238E27FC236}">
                    <a16:creationId xmlns:a16="http://schemas.microsoft.com/office/drawing/2014/main" id="{6CAC59E9-FCE4-43D2-87D7-FA710477F594}"/>
                  </a:ext>
                </a:extLst>
              </p:cNvPr>
              <p:cNvSpPr/>
              <p:nvPr/>
            </p:nvSpPr>
            <p:spPr>
              <a:xfrm>
                <a:off x="6672071" y="1513319"/>
                <a:ext cx="1083564" cy="633996"/>
              </a:xfrm>
              <a:prstGeom prst="rect">
                <a:avLst/>
              </a:prstGeom>
              <a:blipFill>
                <a:blip r:embed="rId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3" name="object 120">
                <a:extLst>
                  <a:ext uri="{FF2B5EF4-FFF2-40B4-BE49-F238E27FC236}">
                    <a16:creationId xmlns:a16="http://schemas.microsoft.com/office/drawing/2014/main" id="{18F41701-785E-443B-812B-81E7804BBA11}"/>
                  </a:ext>
                </a:extLst>
              </p:cNvPr>
              <p:cNvSpPr/>
              <p:nvPr/>
            </p:nvSpPr>
            <p:spPr>
              <a:xfrm>
                <a:off x="6768083" y="1473708"/>
                <a:ext cx="890028" cy="772668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4" name="object 121">
                <a:extLst>
                  <a:ext uri="{FF2B5EF4-FFF2-40B4-BE49-F238E27FC236}">
                    <a16:creationId xmlns:a16="http://schemas.microsoft.com/office/drawing/2014/main" id="{297E632D-1078-4396-88FB-3D6074FB9915}"/>
                  </a:ext>
                </a:extLst>
              </p:cNvPr>
              <p:cNvSpPr/>
              <p:nvPr/>
            </p:nvSpPr>
            <p:spPr>
              <a:xfrm>
                <a:off x="6702552" y="1543811"/>
                <a:ext cx="972819" cy="52324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3239">
                    <a:moveTo>
                      <a:pt x="918972" y="0"/>
                    </a:moveTo>
                    <a:lnTo>
                      <a:pt x="53340" y="0"/>
                    </a:lnTo>
                    <a:lnTo>
                      <a:pt x="32575" y="4191"/>
                    </a:lnTo>
                    <a:lnTo>
                      <a:pt x="15621" y="15621"/>
                    </a:lnTo>
                    <a:lnTo>
                      <a:pt x="4191" y="32575"/>
                    </a:lnTo>
                    <a:lnTo>
                      <a:pt x="0" y="53339"/>
                    </a:lnTo>
                    <a:lnTo>
                      <a:pt x="0" y="469391"/>
                    </a:lnTo>
                    <a:lnTo>
                      <a:pt x="4191" y="490156"/>
                    </a:lnTo>
                    <a:lnTo>
                      <a:pt x="15621" y="507111"/>
                    </a:lnTo>
                    <a:lnTo>
                      <a:pt x="32575" y="518541"/>
                    </a:lnTo>
                    <a:lnTo>
                      <a:pt x="53340" y="522732"/>
                    </a:lnTo>
                    <a:lnTo>
                      <a:pt x="918972" y="522732"/>
                    </a:lnTo>
                    <a:lnTo>
                      <a:pt x="939736" y="518541"/>
                    </a:lnTo>
                    <a:lnTo>
                      <a:pt x="956691" y="507111"/>
                    </a:lnTo>
                    <a:lnTo>
                      <a:pt x="968121" y="490156"/>
                    </a:lnTo>
                    <a:lnTo>
                      <a:pt x="972312" y="469391"/>
                    </a:lnTo>
                    <a:lnTo>
                      <a:pt x="972312" y="53339"/>
                    </a:lnTo>
                    <a:lnTo>
                      <a:pt x="968121" y="32575"/>
                    </a:lnTo>
                    <a:lnTo>
                      <a:pt x="956691" y="15621"/>
                    </a:lnTo>
                    <a:lnTo>
                      <a:pt x="939736" y="4191"/>
                    </a:lnTo>
                    <a:lnTo>
                      <a:pt x="918972" y="0"/>
                    </a:lnTo>
                    <a:close/>
                  </a:path>
                </a:pathLst>
              </a:custGeom>
              <a:solidFill>
                <a:srgbClr val="FAE4D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5" name="object 122">
                <a:extLst>
                  <a:ext uri="{FF2B5EF4-FFF2-40B4-BE49-F238E27FC236}">
                    <a16:creationId xmlns:a16="http://schemas.microsoft.com/office/drawing/2014/main" id="{9FE023D9-43FE-4EC1-A27B-D7546D9E43C5}"/>
                  </a:ext>
                </a:extLst>
              </p:cNvPr>
              <p:cNvSpPr/>
              <p:nvPr/>
            </p:nvSpPr>
            <p:spPr>
              <a:xfrm>
                <a:off x="6702552" y="1543811"/>
                <a:ext cx="972819" cy="52324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3239">
                    <a:moveTo>
                      <a:pt x="0" y="53339"/>
                    </a:moveTo>
                    <a:lnTo>
                      <a:pt x="4191" y="32575"/>
                    </a:lnTo>
                    <a:lnTo>
                      <a:pt x="15621" y="15621"/>
                    </a:lnTo>
                    <a:lnTo>
                      <a:pt x="32575" y="4191"/>
                    </a:lnTo>
                    <a:lnTo>
                      <a:pt x="53340" y="0"/>
                    </a:lnTo>
                    <a:lnTo>
                      <a:pt x="918972" y="0"/>
                    </a:lnTo>
                    <a:lnTo>
                      <a:pt x="939736" y="4190"/>
                    </a:lnTo>
                    <a:lnTo>
                      <a:pt x="956691" y="15620"/>
                    </a:lnTo>
                    <a:lnTo>
                      <a:pt x="968121" y="32575"/>
                    </a:lnTo>
                    <a:lnTo>
                      <a:pt x="972312" y="53339"/>
                    </a:lnTo>
                    <a:lnTo>
                      <a:pt x="972312" y="469391"/>
                    </a:lnTo>
                    <a:lnTo>
                      <a:pt x="968121" y="490156"/>
                    </a:lnTo>
                    <a:lnTo>
                      <a:pt x="956691" y="507111"/>
                    </a:lnTo>
                    <a:lnTo>
                      <a:pt x="939736" y="518541"/>
                    </a:lnTo>
                    <a:lnTo>
                      <a:pt x="918972" y="522732"/>
                    </a:lnTo>
                    <a:lnTo>
                      <a:pt x="53340" y="522732"/>
                    </a:lnTo>
                    <a:lnTo>
                      <a:pt x="32575" y="518541"/>
                    </a:lnTo>
                    <a:lnTo>
                      <a:pt x="15621" y="507111"/>
                    </a:lnTo>
                    <a:lnTo>
                      <a:pt x="4191" y="490156"/>
                    </a:lnTo>
                    <a:lnTo>
                      <a:pt x="0" y="469391"/>
                    </a:lnTo>
                    <a:lnTo>
                      <a:pt x="0" y="53339"/>
                    </a:lnTo>
                    <a:close/>
                  </a:path>
                </a:pathLst>
              </a:custGeom>
              <a:ln w="9144">
                <a:solidFill>
                  <a:srgbClr val="212A3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6" name="object 123">
                <a:extLst>
                  <a:ext uri="{FF2B5EF4-FFF2-40B4-BE49-F238E27FC236}">
                    <a16:creationId xmlns:a16="http://schemas.microsoft.com/office/drawing/2014/main" id="{C4A5F4CC-7C3F-4053-8941-E42C68FE0137}"/>
                  </a:ext>
                </a:extLst>
              </p:cNvPr>
              <p:cNvSpPr/>
              <p:nvPr/>
            </p:nvSpPr>
            <p:spPr>
              <a:xfrm>
                <a:off x="7007986" y="1569085"/>
                <a:ext cx="544068" cy="233172"/>
              </a:xfrm>
              <a:prstGeom prst="rect">
                <a:avLst/>
              </a:prstGeom>
              <a:blipFill>
                <a:blip r:embed="rId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7" name="object 124">
                <a:extLst>
                  <a:ext uri="{FF2B5EF4-FFF2-40B4-BE49-F238E27FC236}">
                    <a16:creationId xmlns:a16="http://schemas.microsoft.com/office/drawing/2014/main" id="{079CF706-299A-42E8-A06A-FFF389A30D8C}"/>
                  </a:ext>
                </a:extLst>
              </p:cNvPr>
              <p:cNvSpPr/>
              <p:nvPr/>
            </p:nvSpPr>
            <p:spPr>
              <a:xfrm>
                <a:off x="6918070" y="1812925"/>
                <a:ext cx="725424" cy="233172"/>
              </a:xfrm>
              <a:prstGeom prst="rect">
                <a:avLst/>
              </a:prstGeom>
              <a:blipFill>
                <a:blip r:embed="rId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8" name="object 125">
                <a:extLst>
                  <a:ext uri="{FF2B5EF4-FFF2-40B4-BE49-F238E27FC236}">
                    <a16:creationId xmlns:a16="http://schemas.microsoft.com/office/drawing/2014/main" id="{E5BEE609-D996-4D7E-B8A0-EC7A732B1154}"/>
                  </a:ext>
                </a:extLst>
              </p:cNvPr>
              <p:cNvSpPr/>
              <p:nvPr/>
            </p:nvSpPr>
            <p:spPr>
              <a:xfrm>
                <a:off x="3919728" y="1528572"/>
                <a:ext cx="1083564" cy="635508"/>
              </a:xfrm>
              <a:prstGeom prst="rect">
                <a:avLst/>
              </a:prstGeom>
              <a:blipFill>
                <a:blip r:embed="rId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9" name="object 126">
                <a:extLst>
                  <a:ext uri="{FF2B5EF4-FFF2-40B4-BE49-F238E27FC236}">
                    <a16:creationId xmlns:a16="http://schemas.microsoft.com/office/drawing/2014/main" id="{8E5D91CB-1F22-439B-A6F0-8846BB8AE23C}"/>
                  </a:ext>
                </a:extLst>
              </p:cNvPr>
              <p:cNvSpPr/>
              <p:nvPr/>
            </p:nvSpPr>
            <p:spPr>
              <a:xfrm>
                <a:off x="4105655" y="1490472"/>
                <a:ext cx="708660" cy="772667"/>
              </a:xfrm>
              <a:prstGeom prst="rect">
                <a:avLst/>
              </a:prstGeom>
              <a:blipFill>
                <a:blip r:embed="rId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0" name="object 127">
                <a:extLst>
                  <a:ext uri="{FF2B5EF4-FFF2-40B4-BE49-F238E27FC236}">
                    <a16:creationId xmlns:a16="http://schemas.microsoft.com/office/drawing/2014/main" id="{AADB1784-2AFA-487F-A8B4-A4F8194C82A5}"/>
                  </a:ext>
                </a:extLst>
              </p:cNvPr>
              <p:cNvSpPr/>
              <p:nvPr/>
            </p:nvSpPr>
            <p:spPr>
              <a:xfrm>
                <a:off x="3950208" y="1559052"/>
                <a:ext cx="972819" cy="52451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4510">
                    <a:moveTo>
                      <a:pt x="918717" y="0"/>
                    </a:moveTo>
                    <a:lnTo>
                      <a:pt x="53593" y="0"/>
                    </a:lnTo>
                    <a:lnTo>
                      <a:pt x="32736" y="4212"/>
                    </a:lnTo>
                    <a:lnTo>
                      <a:pt x="15700" y="15700"/>
                    </a:lnTo>
                    <a:lnTo>
                      <a:pt x="4212" y="32736"/>
                    </a:lnTo>
                    <a:lnTo>
                      <a:pt x="0" y="53594"/>
                    </a:lnTo>
                    <a:lnTo>
                      <a:pt x="0" y="470662"/>
                    </a:lnTo>
                    <a:lnTo>
                      <a:pt x="4212" y="491519"/>
                    </a:lnTo>
                    <a:lnTo>
                      <a:pt x="15700" y="508555"/>
                    </a:lnTo>
                    <a:lnTo>
                      <a:pt x="32736" y="520043"/>
                    </a:lnTo>
                    <a:lnTo>
                      <a:pt x="53593" y="524256"/>
                    </a:lnTo>
                    <a:lnTo>
                      <a:pt x="918717" y="524256"/>
                    </a:lnTo>
                    <a:lnTo>
                      <a:pt x="939575" y="520043"/>
                    </a:lnTo>
                    <a:lnTo>
                      <a:pt x="956611" y="508555"/>
                    </a:lnTo>
                    <a:lnTo>
                      <a:pt x="968099" y="491519"/>
                    </a:lnTo>
                    <a:lnTo>
                      <a:pt x="972312" y="470662"/>
                    </a:lnTo>
                    <a:lnTo>
                      <a:pt x="972312" y="53594"/>
                    </a:lnTo>
                    <a:lnTo>
                      <a:pt x="968099" y="32736"/>
                    </a:lnTo>
                    <a:lnTo>
                      <a:pt x="956611" y="15700"/>
                    </a:lnTo>
                    <a:lnTo>
                      <a:pt x="939575" y="4212"/>
                    </a:lnTo>
                    <a:lnTo>
                      <a:pt x="918717" y="0"/>
                    </a:lnTo>
                    <a:close/>
                  </a:path>
                </a:pathLst>
              </a:custGeom>
              <a:solidFill>
                <a:srgbClr val="FAE4D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1" name="object 128">
                <a:extLst>
                  <a:ext uri="{FF2B5EF4-FFF2-40B4-BE49-F238E27FC236}">
                    <a16:creationId xmlns:a16="http://schemas.microsoft.com/office/drawing/2014/main" id="{036C3CC9-BC79-4A00-8EB4-70AB9F8CE02D}"/>
                  </a:ext>
                </a:extLst>
              </p:cNvPr>
              <p:cNvSpPr/>
              <p:nvPr/>
            </p:nvSpPr>
            <p:spPr>
              <a:xfrm>
                <a:off x="3950208" y="1559052"/>
                <a:ext cx="972819" cy="52451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4510">
                    <a:moveTo>
                      <a:pt x="0" y="53594"/>
                    </a:moveTo>
                    <a:lnTo>
                      <a:pt x="4212" y="32736"/>
                    </a:lnTo>
                    <a:lnTo>
                      <a:pt x="15700" y="15700"/>
                    </a:lnTo>
                    <a:lnTo>
                      <a:pt x="32736" y="4212"/>
                    </a:lnTo>
                    <a:lnTo>
                      <a:pt x="53593" y="0"/>
                    </a:lnTo>
                    <a:lnTo>
                      <a:pt x="918717" y="0"/>
                    </a:lnTo>
                    <a:lnTo>
                      <a:pt x="939575" y="4212"/>
                    </a:lnTo>
                    <a:lnTo>
                      <a:pt x="956611" y="15700"/>
                    </a:lnTo>
                    <a:lnTo>
                      <a:pt x="968099" y="32736"/>
                    </a:lnTo>
                    <a:lnTo>
                      <a:pt x="972312" y="53594"/>
                    </a:lnTo>
                    <a:lnTo>
                      <a:pt x="972312" y="470662"/>
                    </a:lnTo>
                    <a:lnTo>
                      <a:pt x="968099" y="491519"/>
                    </a:lnTo>
                    <a:lnTo>
                      <a:pt x="956611" y="508555"/>
                    </a:lnTo>
                    <a:lnTo>
                      <a:pt x="939575" y="520043"/>
                    </a:lnTo>
                    <a:lnTo>
                      <a:pt x="918717" y="524256"/>
                    </a:lnTo>
                    <a:lnTo>
                      <a:pt x="53593" y="524256"/>
                    </a:lnTo>
                    <a:lnTo>
                      <a:pt x="32736" y="520043"/>
                    </a:lnTo>
                    <a:lnTo>
                      <a:pt x="15700" y="508555"/>
                    </a:lnTo>
                    <a:lnTo>
                      <a:pt x="4212" y="491519"/>
                    </a:lnTo>
                    <a:lnTo>
                      <a:pt x="0" y="470662"/>
                    </a:lnTo>
                    <a:lnTo>
                      <a:pt x="0" y="53594"/>
                    </a:lnTo>
                    <a:close/>
                  </a:path>
                </a:pathLst>
              </a:custGeom>
              <a:ln w="9144">
                <a:solidFill>
                  <a:srgbClr val="212A3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2" name="object 129">
                <a:extLst>
                  <a:ext uri="{FF2B5EF4-FFF2-40B4-BE49-F238E27FC236}">
                    <a16:creationId xmlns:a16="http://schemas.microsoft.com/office/drawing/2014/main" id="{7BE84715-AA9D-42DE-8CAD-C80069FB253D}"/>
                  </a:ext>
                </a:extLst>
              </p:cNvPr>
              <p:cNvSpPr/>
              <p:nvPr/>
            </p:nvSpPr>
            <p:spPr>
              <a:xfrm>
                <a:off x="4346447" y="1585594"/>
                <a:ext cx="272034" cy="233172"/>
              </a:xfrm>
              <a:prstGeom prst="rect">
                <a:avLst/>
              </a:prstGeom>
              <a:blipFill>
                <a:blip r:embed="rId7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3" name="object 130">
                <a:extLst>
                  <a:ext uri="{FF2B5EF4-FFF2-40B4-BE49-F238E27FC236}">
                    <a16:creationId xmlns:a16="http://schemas.microsoft.com/office/drawing/2014/main" id="{F8350451-407E-44F5-872B-AD5069357BA9}"/>
                  </a:ext>
                </a:extLst>
              </p:cNvPr>
              <p:cNvSpPr/>
              <p:nvPr/>
            </p:nvSpPr>
            <p:spPr>
              <a:xfrm>
                <a:off x="4255008" y="1829435"/>
                <a:ext cx="544067" cy="233172"/>
              </a:xfrm>
              <a:prstGeom prst="rect">
                <a:avLst/>
              </a:prstGeom>
              <a:blipFill>
                <a:blip r:embed="rId7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4" name="object 131">
                <a:extLst>
                  <a:ext uri="{FF2B5EF4-FFF2-40B4-BE49-F238E27FC236}">
                    <a16:creationId xmlns:a16="http://schemas.microsoft.com/office/drawing/2014/main" id="{6971C78D-5FD5-434D-BF7D-8321EC970880}"/>
                  </a:ext>
                </a:extLst>
              </p:cNvPr>
              <p:cNvSpPr/>
              <p:nvPr/>
            </p:nvSpPr>
            <p:spPr>
              <a:xfrm>
                <a:off x="8161019" y="1531607"/>
                <a:ext cx="1083564" cy="633996"/>
              </a:xfrm>
              <a:prstGeom prst="rect">
                <a:avLst/>
              </a:prstGeom>
              <a:blipFill>
                <a:blip r:embed="rId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5" name="object 132">
                <a:extLst>
                  <a:ext uri="{FF2B5EF4-FFF2-40B4-BE49-F238E27FC236}">
                    <a16:creationId xmlns:a16="http://schemas.microsoft.com/office/drawing/2014/main" id="{C8DF7B71-6AF5-4B73-B299-1198748E3A29}"/>
                  </a:ext>
                </a:extLst>
              </p:cNvPr>
              <p:cNvSpPr/>
              <p:nvPr/>
            </p:nvSpPr>
            <p:spPr>
              <a:xfrm>
                <a:off x="8348471" y="1613941"/>
                <a:ext cx="708659" cy="528802"/>
              </a:xfrm>
              <a:prstGeom prst="rect">
                <a:avLst/>
              </a:prstGeom>
              <a:blipFill>
                <a:blip r:embed="rId8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6" name="object 133">
                <a:extLst>
                  <a:ext uri="{FF2B5EF4-FFF2-40B4-BE49-F238E27FC236}">
                    <a16:creationId xmlns:a16="http://schemas.microsoft.com/office/drawing/2014/main" id="{D0C8E416-4638-41E5-87AF-DA8330E78AB6}"/>
                  </a:ext>
                </a:extLst>
              </p:cNvPr>
              <p:cNvSpPr/>
              <p:nvPr/>
            </p:nvSpPr>
            <p:spPr>
              <a:xfrm>
                <a:off x="8191500" y="1562100"/>
                <a:ext cx="972819" cy="52324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3239">
                    <a:moveTo>
                      <a:pt x="918972" y="0"/>
                    </a:moveTo>
                    <a:lnTo>
                      <a:pt x="53340" y="0"/>
                    </a:lnTo>
                    <a:lnTo>
                      <a:pt x="32575" y="4191"/>
                    </a:lnTo>
                    <a:lnTo>
                      <a:pt x="15621" y="15621"/>
                    </a:lnTo>
                    <a:lnTo>
                      <a:pt x="4191" y="32575"/>
                    </a:lnTo>
                    <a:lnTo>
                      <a:pt x="0" y="53339"/>
                    </a:lnTo>
                    <a:lnTo>
                      <a:pt x="0" y="469391"/>
                    </a:lnTo>
                    <a:lnTo>
                      <a:pt x="4191" y="490156"/>
                    </a:lnTo>
                    <a:lnTo>
                      <a:pt x="15621" y="507111"/>
                    </a:lnTo>
                    <a:lnTo>
                      <a:pt x="32575" y="518541"/>
                    </a:lnTo>
                    <a:lnTo>
                      <a:pt x="53340" y="522732"/>
                    </a:lnTo>
                    <a:lnTo>
                      <a:pt x="918972" y="522732"/>
                    </a:lnTo>
                    <a:lnTo>
                      <a:pt x="939736" y="518541"/>
                    </a:lnTo>
                    <a:lnTo>
                      <a:pt x="956690" y="507111"/>
                    </a:lnTo>
                    <a:lnTo>
                      <a:pt x="968120" y="490156"/>
                    </a:lnTo>
                    <a:lnTo>
                      <a:pt x="972311" y="469391"/>
                    </a:lnTo>
                    <a:lnTo>
                      <a:pt x="972311" y="53339"/>
                    </a:lnTo>
                    <a:lnTo>
                      <a:pt x="968120" y="32575"/>
                    </a:lnTo>
                    <a:lnTo>
                      <a:pt x="956690" y="15621"/>
                    </a:lnTo>
                    <a:lnTo>
                      <a:pt x="939736" y="4191"/>
                    </a:lnTo>
                    <a:lnTo>
                      <a:pt x="918972" y="0"/>
                    </a:lnTo>
                    <a:close/>
                  </a:path>
                </a:pathLst>
              </a:custGeom>
              <a:solidFill>
                <a:srgbClr val="FAE4D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7" name="object 134">
                <a:extLst>
                  <a:ext uri="{FF2B5EF4-FFF2-40B4-BE49-F238E27FC236}">
                    <a16:creationId xmlns:a16="http://schemas.microsoft.com/office/drawing/2014/main" id="{447E8F0A-B866-4FB0-8BF1-D4B57C1100C1}"/>
                  </a:ext>
                </a:extLst>
              </p:cNvPr>
              <p:cNvSpPr/>
              <p:nvPr/>
            </p:nvSpPr>
            <p:spPr>
              <a:xfrm>
                <a:off x="8191500" y="1562100"/>
                <a:ext cx="972819" cy="52324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3239">
                    <a:moveTo>
                      <a:pt x="0" y="53339"/>
                    </a:moveTo>
                    <a:lnTo>
                      <a:pt x="4191" y="32575"/>
                    </a:lnTo>
                    <a:lnTo>
                      <a:pt x="15621" y="15621"/>
                    </a:lnTo>
                    <a:lnTo>
                      <a:pt x="32575" y="4191"/>
                    </a:lnTo>
                    <a:lnTo>
                      <a:pt x="53340" y="0"/>
                    </a:lnTo>
                    <a:lnTo>
                      <a:pt x="918972" y="0"/>
                    </a:lnTo>
                    <a:lnTo>
                      <a:pt x="939736" y="4190"/>
                    </a:lnTo>
                    <a:lnTo>
                      <a:pt x="956690" y="15620"/>
                    </a:lnTo>
                    <a:lnTo>
                      <a:pt x="968120" y="32575"/>
                    </a:lnTo>
                    <a:lnTo>
                      <a:pt x="972311" y="53339"/>
                    </a:lnTo>
                    <a:lnTo>
                      <a:pt x="972311" y="469391"/>
                    </a:lnTo>
                    <a:lnTo>
                      <a:pt x="968120" y="490156"/>
                    </a:lnTo>
                    <a:lnTo>
                      <a:pt x="956690" y="507111"/>
                    </a:lnTo>
                    <a:lnTo>
                      <a:pt x="939736" y="518541"/>
                    </a:lnTo>
                    <a:lnTo>
                      <a:pt x="918972" y="522732"/>
                    </a:lnTo>
                    <a:lnTo>
                      <a:pt x="53340" y="522732"/>
                    </a:lnTo>
                    <a:lnTo>
                      <a:pt x="32575" y="518541"/>
                    </a:lnTo>
                    <a:lnTo>
                      <a:pt x="15621" y="507111"/>
                    </a:lnTo>
                    <a:lnTo>
                      <a:pt x="4191" y="490156"/>
                    </a:lnTo>
                    <a:lnTo>
                      <a:pt x="0" y="469391"/>
                    </a:lnTo>
                    <a:lnTo>
                      <a:pt x="0" y="53339"/>
                    </a:lnTo>
                    <a:close/>
                  </a:path>
                </a:pathLst>
              </a:custGeom>
              <a:ln w="9144">
                <a:solidFill>
                  <a:srgbClr val="212A3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8" name="object 135">
                <a:extLst>
                  <a:ext uri="{FF2B5EF4-FFF2-40B4-BE49-F238E27FC236}">
                    <a16:creationId xmlns:a16="http://schemas.microsoft.com/office/drawing/2014/main" id="{E160B2C5-93D2-4214-941E-1B08F204871B}"/>
                  </a:ext>
                </a:extLst>
              </p:cNvPr>
              <p:cNvSpPr/>
              <p:nvPr/>
            </p:nvSpPr>
            <p:spPr>
              <a:xfrm>
                <a:off x="8497189" y="1709877"/>
                <a:ext cx="544068" cy="233476"/>
              </a:xfrm>
              <a:prstGeom prst="rect">
                <a:avLst/>
              </a:prstGeom>
              <a:blipFill>
                <a:blip r:embed="rId8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9" name="object 136">
                <a:extLst>
                  <a:ext uri="{FF2B5EF4-FFF2-40B4-BE49-F238E27FC236}">
                    <a16:creationId xmlns:a16="http://schemas.microsoft.com/office/drawing/2014/main" id="{08936FED-BB07-4A09-AC18-DD0BA2E4F490}"/>
                  </a:ext>
                </a:extLst>
              </p:cNvPr>
              <p:cNvSpPr/>
              <p:nvPr/>
            </p:nvSpPr>
            <p:spPr>
              <a:xfrm>
                <a:off x="7189469" y="2050669"/>
                <a:ext cx="2604770" cy="739140"/>
              </a:xfrm>
              <a:custGeom>
                <a:avLst/>
                <a:gdLst/>
                <a:ahLst/>
                <a:cxnLst/>
                <a:rect l="l" t="t" r="r" b="b"/>
                <a:pathLst>
                  <a:path w="2604770" h="739139">
                    <a:moveTo>
                      <a:pt x="2547238" y="703960"/>
                    </a:moveTo>
                    <a:lnTo>
                      <a:pt x="2542031" y="723010"/>
                    </a:lnTo>
                    <a:lnTo>
                      <a:pt x="2599308" y="738758"/>
                    </a:lnTo>
                    <a:lnTo>
                      <a:pt x="2604515" y="719708"/>
                    </a:lnTo>
                    <a:lnTo>
                      <a:pt x="2547238" y="703960"/>
                    </a:lnTo>
                    <a:close/>
                  </a:path>
                  <a:path w="2604770" h="739139">
                    <a:moveTo>
                      <a:pt x="2470784" y="683005"/>
                    </a:moveTo>
                    <a:lnTo>
                      <a:pt x="2465578" y="702182"/>
                    </a:lnTo>
                    <a:lnTo>
                      <a:pt x="2522854" y="717803"/>
                    </a:lnTo>
                    <a:lnTo>
                      <a:pt x="2528188" y="698753"/>
                    </a:lnTo>
                    <a:lnTo>
                      <a:pt x="2470784" y="683005"/>
                    </a:lnTo>
                    <a:close/>
                  </a:path>
                  <a:path w="2604770" h="739139">
                    <a:moveTo>
                      <a:pt x="2394330" y="662051"/>
                    </a:moveTo>
                    <a:lnTo>
                      <a:pt x="2389124" y="681227"/>
                    </a:lnTo>
                    <a:lnTo>
                      <a:pt x="2446401" y="696848"/>
                    </a:lnTo>
                    <a:lnTo>
                      <a:pt x="2451734" y="677798"/>
                    </a:lnTo>
                    <a:lnTo>
                      <a:pt x="2394330" y="662051"/>
                    </a:lnTo>
                    <a:close/>
                  </a:path>
                  <a:path w="2604770" h="739139">
                    <a:moveTo>
                      <a:pt x="2317877" y="641095"/>
                    </a:moveTo>
                    <a:lnTo>
                      <a:pt x="2312670" y="660272"/>
                    </a:lnTo>
                    <a:lnTo>
                      <a:pt x="2370074" y="676020"/>
                    </a:lnTo>
                    <a:lnTo>
                      <a:pt x="2375280" y="656843"/>
                    </a:lnTo>
                    <a:lnTo>
                      <a:pt x="2317877" y="641095"/>
                    </a:lnTo>
                    <a:close/>
                  </a:path>
                  <a:path w="2604770" h="739139">
                    <a:moveTo>
                      <a:pt x="2241550" y="620267"/>
                    </a:moveTo>
                    <a:lnTo>
                      <a:pt x="2236215" y="639317"/>
                    </a:lnTo>
                    <a:lnTo>
                      <a:pt x="2293620" y="655065"/>
                    </a:lnTo>
                    <a:lnTo>
                      <a:pt x="2298827" y="635888"/>
                    </a:lnTo>
                    <a:lnTo>
                      <a:pt x="2241550" y="620267"/>
                    </a:lnTo>
                    <a:close/>
                  </a:path>
                  <a:path w="2604770" h="739139">
                    <a:moveTo>
                      <a:pt x="2165096" y="599313"/>
                    </a:moveTo>
                    <a:lnTo>
                      <a:pt x="2159888" y="618363"/>
                    </a:lnTo>
                    <a:lnTo>
                      <a:pt x="2217165" y="634110"/>
                    </a:lnTo>
                    <a:lnTo>
                      <a:pt x="2222373" y="614933"/>
                    </a:lnTo>
                    <a:lnTo>
                      <a:pt x="2165096" y="599313"/>
                    </a:lnTo>
                    <a:close/>
                  </a:path>
                  <a:path w="2604770" h="739139">
                    <a:moveTo>
                      <a:pt x="2088641" y="578357"/>
                    </a:moveTo>
                    <a:lnTo>
                      <a:pt x="2083434" y="597407"/>
                    </a:lnTo>
                    <a:lnTo>
                      <a:pt x="2140711" y="613155"/>
                    </a:lnTo>
                    <a:lnTo>
                      <a:pt x="2145919" y="594105"/>
                    </a:lnTo>
                    <a:lnTo>
                      <a:pt x="2088641" y="578357"/>
                    </a:lnTo>
                    <a:close/>
                  </a:path>
                  <a:path w="2604770" h="739139">
                    <a:moveTo>
                      <a:pt x="2012187" y="557402"/>
                    </a:moveTo>
                    <a:lnTo>
                      <a:pt x="2006980" y="576579"/>
                    </a:lnTo>
                    <a:lnTo>
                      <a:pt x="2064257" y="592201"/>
                    </a:lnTo>
                    <a:lnTo>
                      <a:pt x="2069591" y="573151"/>
                    </a:lnTo>
                    <a:lnTo>
                      <a:pt x="2012187" y="557402"/>
                    </a:lnTo>
                    <a:close/>
                  </a:path>
                  <a:path w="2604770" h="739139">
                    <a:moveTo>
                      <a:pt x="1935733" y="536447"/>
                    </a:moveTo>
                    <a:lnTo>
                      <a:pt x="1930527" y="555625"/>
                    </a:lnTo>
                    <a:lnTo>
                      <a:pt x="1987803" y="571245"/>
                    </a:lnTo>
                    <a:lnTo>
                      <a:pt x="1993137" y="552195"/>
                    </a:lnTo>
                    <a:lnTo>
                      <a:pt x="1935733" y="536447"/>
                    </a:lnTo>
                    <a:close/>
                  </a:path>
                  <a:path w="2604770" h="739139">
                    <a:moveTo>
                      <a:pt x="1859279" y="515619"/>
                    </a:moveTo>
                    <a:lnTo>
                      <a:pt x="1854073" y="534669"/>
                    </a:lnTo>
                    <a:lnTo>
                      <a:pt x="1911477" y="550417"/>
                    </a:lnTo>
                    <a:lnTo>
                      <a:pt x="1916683" y="531240"/>
                    </a:lnTo>
                    <a:lnTo>
                      <a:pt x="1859279" y="515619"/>
                    </a:lnTo>
                    <a:close/>
                  </a:path>
                  <a:path w="2604770" h="739139">
                    <a:moveTo>
                      <a:pt x="1782952" y="494664"/>
                    </a:moveTo>
                    <a:lnTo>
                      <a:pt x="1777619" y="513714"/>
                    </a:lnTo>
                    <a:lnTo>
                      <a:pt x="1835023" y="529463"/>
                    </a:lnTo>
                    <a:lnTo>
                      <a:pt x="1840229" y="510285"/>
                    </a:lnTo>
                    <a:lnTo>
                      <a:pt x="1782952" y="494664"/>
                    </a:lnTo>
                    <a:close/>
                  </a:path>
                  <a:path w="2604770" h="739139">
                    <a:moveTo>
                      <a:pt x="1706499" y="473709"/>
                    </a:moveTo>
                    <a:lnTo>
                      <a:pt x="1701291" y="492759"/>
                    </a:lnTo>
                    <a:lnTo>
                      <a:pt x="1758569" y="508507"/>
                    </a:lnTo>
                    <a:lnTo>
                      <a:pt x="1763776" y="489457"/>
                    </a:lnTo>
                    <a:lnTo>
                      <a:pt x="1706499" y="473709"/>
                    </a:lnTo>
                    <a:close/>
                  </a:path>
                  <a:path w="2604770" h="739139">
                    <a:moveTo>
                      <a:pt x="1630045" y="452754"/>
                    </a:moveTo>
                    <a:lnTo>
                      <a:pt x="1624837" y="471931"/>
                    </a:lnTo>
                    <a:lnTo>
                      <a:pt x="1682114" y="487552"/>
                    </a:lnTo>
                    <a:lnTo>
                      <a:pt x="1687322" y="468502"/>
                    </a:lnTo>
                    <a:lnTo>
                      <a:pt x="1630045" y="452754"/>
                    </a:lnTo>
                    <a:close/>
                  </a:path>
                  <a:path w="2604770" h="739139">
                    <a:moveTo>
                      <a:pt x="1553590" y="431800"/>
                    </a:moveTo>
                    <a:lnTo>
                      <a:pt x="1548383" y="450976"/>
                    </a:lnTo>
                    <a:lnTo>
                      <a:pt x="1605660" y="466597"/>
                    </a:lnTo>
                    <a:lnTo>
                      <a:pt x="1610868" y="447547"/>
                    </a:lnTo>
                    <a:lnTo>
                      <a:pt x="1553590" y="431800"/>
                    </a:lnTo>
                    <a:close/>
                  </a:path>
                  <a:path w="2604770" h="739139">
                    <a:moveTo>
                      <a:pt x="1477136" y="410844"/>
                    </a:moveTo>
                    <a:lnTo>
                      <a:pt x="1471929" y="430021"/>
                    </a:lnTo>
                    <a:lnTo>
                      <a:pt x="1529206" y="445769"/>
                    </a:lnTo>
                    <a:lnTo>
                      <a:pt x="1534540" y="426592"/>
                    </a:lnTo>
                    <a:lnTo>
                      <a:pt x="1477136" y="410844"/>
                    </a:lnTo>
                    <a:close/>
                  </a:path>
                  <a:path w="2604770" h="739139">
                    <a:moveTo>
                      <a:pt x="1400682" y="390016"/>
                    </a:moveTo>
                    <a:lnTo>
                      <a:pt x="1395476" y="409066"/>
                    </a:lnTo>
                    <a:lnTo>
                      <a:pt x="1452879" y="424814"/>
                    </a:lnTo>
                    <a:lnTo>
                      <a:pt x="1458086" y="405638"/>
                    </a:lnTo>
                    <a:lnTo>
                      <a:pt x="1400682" y="390016"/>
                    </a:lnTo>
                    <a:close/>
                  </a:path>
                  <a:path w="2604770" h="739139">
                    <a:moveTo>
                      <a:pt x="1324355" y="369061"/>
                    </a:moveTo>
                    <a:lnTo>
                      <a:pt x="1319022" y="388111"/>
                    </a:lnTo>
                    <a:lnTo>
                      <a:pt x="1376426" y="403859"/>
                    </a:lnTo>
                    <a:lnTo>
                      <a:pt x="1381632" y="384682"/>
                    </a:lnTo>
                    <a:lnTo>
                      <a:pt x="1324355" y="369061"/>
                    </a:lnTo>
                    <a:close/>
                  </a:path>
                  <a:path w="2604770" h="739139">
                    <a:moveTo>
                      <a:pt x="1247902" y="348106"/>
                    </a:moveTo>
                    <a:lnTo>
                      <a:pt x="1242695" y="367156"/>
                    </a:lnTo>
                    <a:lnTo>
                      <a:pt x="1299972" y="382904"/>
                    </a:lnTo>
                    <a:lnTo>
                      <a:pt x="1305178" y="363854"/>
                    </a:lnTo>
                    <a:lnTo>
                      <a:pt x="1247902" y="348106"/>
                    </a:lnTo>
                    <a:close/>
                  </a:path>
                  <a:path w="2604770" h="739139">
                    <a:moveTo>
                      <a:pt x="1171448" y="327151"/>
                    </a:moveTo>
                    <a:lnTo>
                      <a:pt x="1166240" y="346328"/>
                    </a:lnTo>
                    <a:lnTo>
                      <a:pt x="1223518" y="361950"/>
                    </a:lnTo>
                    <a:lnTo>
                      <a:pt x="1228725" y="342900"/>
                    </a:lnTo>
                    <a:lnTo>
                      <a:pt x="1171448" y="327151"/>
                    </a:lnTo>
                    <a:close/>
                  </a:path>
                  <a:path w="2604770" h="739139">
                    <a:moveTo>
                      <a:pt x="1094994" y="306196"/>
                    </a:moveTo>
                    <a:lnTo>
                      <a:pt x="1089786" y="325373"/>
                    </a:lnTo>
                    <a:lnTo>
                      <a:pt x="1147063" y="340994"/>
                    </a:lnTo>
                    <a:lnTo>
                      <a:pt x="1152271" y="321944"/>
                    </a:lnTo>
                    <a:lnTo>
                      <a:pt x="1094994" y="306196"/>
                    </a:lnTo>
                    <a:close/>
                  </a:path>
                  <a:path w="2604770" h="739139">
                    <a:moveTo>
                      <a:pt x="1018539" y="285368"/>
                    </a:moveTo>
                    <a:lnTo>
                      <a:pt x="1013332" y="304418"/>
                    </a:lnTo>
                    <a:lnTo>
                      <a:pt x="1070609" y="320166"/>
                    </a:lnTo>
                    <a:lnTo>
                      <a:pt x="1075944" y="300989"/>
                    </a:lnTo>
                    <a:lnTo>
                      <a:pt x="1018539" y="285368"/>
                    </a:lnTo>
                    <a:close/>
                  </a:path>
                  <a:path w="2604770" h="739139">
                    <a:moveTo>
                      <a:pt x="942085" y="264413"/>
                    </a:moveTo>
                    <a:lnTo>
                      <a:pt x="936878" y="283463"/>
                    </a:lnTo>
                    <a:lnTo>
                      <a:pt x="994282" y="299211"/>
                    </a:lnTo>
                    <a:lnTo>
                      <a:pt x="999489" y="280034"/>
                    </a:lnTo>
                    <a:lnTo>
                      <a:pt x="942085" y="264413"/>
                    </a:lnTo>
                    <a:close/>
                  </a:path>
                  <a:path w="2604770" h="739139">
                    <a:moveTo>
                      <a:pt x="865758" y="243458"/>
                    </a:moveTo>
                    <a:lnTo>
                      <a:pt x="860425" y="262508"/>
                    </a:lnTo>
                    <a:lnTo>
                      <a:pt x="917828" y="278256"/>
                    </a:lnTo>
                    <a:lnTo>
                      <a:pt x="923035" y="259206"/>
                    </a:lnTo>
                    <a:lnTo>
                      <a:pt x="865758" y="243458"/>
                    </a:lnTo>
                    <a:close/>
                  </a:path>
                  <a:path w="2604770" h="739139">
                    <a:moveTo>
                      <a:pt x="789304" y="222503"/>
                    </a:moveTo>
                    <a:lnTo>
                      <a:pt x="783971" y="241680"/>
                    </a:lnTo>
                    <a:lnTo>
                      <a:pt x="841375" y="257301"/>
                    </a:lnTo>
                    <a:lnTo>
                      <a:pt x="846581" y="238251"/>
                    </a:lnTo>
                    <a:lnTo>
                      <a:pt x="789304" y="222503"/>
                    </a:lnTo>
                    <a:close/>
                  </a:path>
                  <a:path w="2604770" h="739139">
                    <a:moveTo>
                      <a:pt x="712851" y="201548"/>
                    </a:moveTo>
                    <a:lnTo>
                      <a:pt x="707644" y="220725"/>
                    </a:lnTo>
                    <a:lnTo>
                      <a:pt x="764921" y="236346"/>
                    </a:lnTo>
                    <a:lnTo>
                      <a:pt x="770127" y="217296"/>
                    </a:lnTo>
                    <a:lnTo>
                      <a:pt x="712851" y="201548"/>
                    </a:lnTo>
                    <a:close/>
                  </a:path>
                  <a:path w="2604770" h="739139">
                    <a:moveTo>
                      <a:pt x="636397" y="180593"/>
                    </a:moveTo>
                    <a:lnTo>
                      <a:pt x="631189" y="199770"/>
                    </a:lnTo>
                    <a:lnTo>
                      <a:pt x="688466" y="215518"/>
                    </a:lnTo>
                    <a:lnTo>
                      <a:pt x="693674" y="196341"/>
                    </a:lnTo>
                    <a:lnTo>
                      <a:pt x="636397" y="180593"/>
                    </a:lnTo>
                    <a:close/>
                  </a:path>
                  <a:path w="2604770" h="739139">
                    <a:moveTo>
                      <a:pt x="559943" y="159765"/>
                    </a:moveTo>
                    <a:lnTo>
                      <a:pt x="554735" y="178815"/>
                    </a:lnTo>
                    <a:lnTo>
                      <a:pt x="612012" y="194563"/>
                    </a:lnTo>
                    <a:lnTo>
                      <a:pt x="617347" y="175386"/>
                    </a:lnTo>
                    <a:lnTo>
                      <a:pt x="559943" y="159765"/>
                    </a:lnTo>
                    <a:close/>
                  </a:path>
                  <a:path w="2604770" h="739139">
                    <a:moveTo>
                      <a:pt x="483488" y="138810"/>
                    </a:moveTo>
                    <a:lnTo>
                      <a:pt x="478281" y="157860"/>
                    </a:lnTo>
                    <a:lnTo>
                      <a:pt x="535685" y="173608"/>
                    </a:lnTo>
                    <a:lnTo>
                      <a:pt x="540893" y="154431"/>
                    </a:lnTo>
                    <a:lnTo>
                      <a:pt x="483488" y="138810"/>
                    </a:lnTo>
                    <a:close/>
                  </a:path>
                  <a:path w="2604770" h="739139">
                    <a:moveTo>
                      <a:pt x="407161" y="117855"/>
                    </a:moveTo>
                    <a:lnTo>
                      <a:pt x="401827" y="136905"/>
                    </a:lnTo>
                    <a:lnTo>
                      <a:pt x="459231" y="152653"/>
                    </a:lnTo>
                    <a:lnTo>
                      <a:pt x="464438" y="133603"/>
                    </a:lnTo>
                    <a:lnTo>
                      <a:pt x="407161" y="117855"/>
                    </a:lnTo>
                    <a:close/>
                  </a:path>
                  <a:path w="2604770" h="739139">
                    <a:moveTo>
                      <a:pt x="330707" y="96900"/>
                    </a:moveTo>
                    <a:lnTo>
                      <a:pt x="325374" y="116077"/>
                    </a:lnTo>
                    <a:lnTo>
                      <a:pt x="382777" y="131698"/>
                    </a:lnTo>
                    <a:lnTo>
                      <a:pt x="387984" y="112648"/>
                    </a:lnTo>
                    <a:lnTo>
                      <a:pt x="330707" y="96900"/>
                    </a:lnTo>
                    <a:close/>
                  </a:path>
                  <a:path w="2604770" h="739139">
                    <a:moveTo>
                      <a:pt x="254253" y="75945"/>
                    </a:moveTo>
                    <a:lnTo>
                      <a:pt x="249047" y="95122"/>
                    </a:lnTo>
                    <a:lnTo>
                      <a:pt x="306324" y="110743"/>
                    </a:lnTo>
                    <a:lnTo>
                      <a:pt x="311530" y="91693"/>
                    </a:lnTo>
                    <a:lnTo>
                      <a:pt x="254253" y="75945"/>
                    </a:lnTo>
                    <a:close/>
                  </a:path>
                  <a:path w="2604770" h="739139">
                    <a:moveTo>
                      <a:pt x="177800" y="55117"/>
                    </a:moveTo>
                    <a:lnTo>
                      <a:pt x="172593" y="74167"/>
                    </a:lnTo>
                    <a:lnTo>
                      <a:pt x="229870" y="89915"/>
                    </a:lnTo>
                    <a:lnTo>
                      <a:pt x="235076" y="70738"/>
                    </a:lnTo>
                    <a:lnTo>
                      <a:pt x="177800" y="55117"/>
                    </a:lnTo>
                    <a:close/>
                  </a:path>
                  <a:path w="2604770" h="739139">
                    <a:moveTo>
                      <a:pt x="101346" y="34162"/>
                    </a:moveTo>
                    <a:lnTo>
                      <a:pt x="96138" y="53212"/>
                    </a:lnTo>
                    <a:lnTo>
                      <a:pt x="153415" y="68960"/>
                    </a:lnTo>
                    <a:lnTo>
                      <a:pt x="158750" y="49783"/>
                    </a:lnTo>
                    <a:lnTo>
                      <a:pt x="101346" y="34162"/>
                    </a:lnTo>
                    <a:close/>
                  </a:path>
                  <a:path w="2604770" h="739139">
                    <a:moveTo>
                      <a:pt x="83565" y="0"/>
                    </a:moveTo>
                    <a:lnTo>
                      <a:pt x="0" y="16636"/>
                    </a:lnTo>
                    <a:lnTo>
                      <a:pt x="63373" y="73532"/>
                    </a:lnTo>
                    <a:lnTo>
                      <a:pt x="70849" y="46308"/>
                    </a:lnTo>
                    <a:lnTo>
                      <a:pt x="58674" y="42925"/>
                    </a:lnTo>
                    <a:lnTo>
                      <a:pt x="63880" y="23875"/>
                    </a:lnTo>
                    <a:lnTo>
                      <a:pt x="77009" y="23875"/>
                    </a:lnTo>
                    <a:lnTo>
                      <a:pt x="83565" y="0"/>
                    </a:lnTo>
                    <a:close/>
                  </a:path>
                  <a:path w="2604770" h="739139">
                    <a:moveTo>
                      <a:pt x="76084" y="27242"/>
                    </a:moveTo>
                    <a:lnTo>
                      <a:pt x="70849" y="46308"/>
                    </a:lnTo>
                    <a:lnTo>
                      <a:pt x="76961" y="48005"/>
                    </a:lnTo>
                    <a:lnTo>
                      <a:pt x="82296" y="28955"/>
                    </a:lnTo>
                    <a:lnTo>
                      <a:pt x="76084" y="27242"/>
                    </a:lnTo>
                    <a:close/>
                  </a:path>
                  <a:path w="2604770" h="739139">
                    <a:moveTo>
                      <a:pt x="63880" y="23875"/>
                    </a:moveTo>
                    <a:lnTo>
                      <a:pt x="58674" y="42925"/>
                    </a:lnTo>
                    <a:lnTo>
                      <a:pt x="70849" y="46308"/>
                    </a:lnTo>
                    <a:lnTo>
                      <a:pt x="76084" y="27242"/>
                    </a:lnTo>
                    <a:lnTo>
                      <a:pt x="63880" y="23875"/>
                    </a:lnTo>
                    <a:close/>
                  </a:path>
                  <a:path w="2604770" h="739139">
                    <a:moveTo>
                      <a:pt x="77009" y="23875"/>
                    </a:moveTo>
                    <a:lnTo>
                      <a:pt x="63880" y="23875"/>
                    </a:lnTo>
                    <a:lnTo>
                      <a:pt x="76084" y="27242"/>
                    </a:lnTo>
                    <a:lnTo>
                      <a:pt x="77009" y="23875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0" name="object 137">
                <a:extLst>
                  <a:ext uri="{FF2B5EF4-FFF2-40B4-BE49-F238E27FC236}">
                    <a16:creationId xmlns:a16="http://schemas.microsoft.com/office/drawing/2014/main" id="{6000EBA6-62E0-4E4F-8F96-0950B003D26F}"/>
                  </a:ext>
                </a:extLst>
              </p:cNvPr>
              <p:cNvSpPr/>
              <p:nvPr/>
            </p:nvSpPr>
            <p:spPr>
              <a:xfrm>
                <a:off x="7060818" y="2067305"/>
                <a:ext cx="153670" cy="721995"/>
              </a:xfrm>
              <a:custGeom>
                <a:avLst/>
                <a:gdLst/>
                <a:ahLst/>
                <a:cxnLst/>
                <a:rect l="l" t="t" r="r" b="b"/>
                <a:pathLst>
                  <a:path w="153670" h="721994">
                    <a:moveTo>
                      <a:pt x="9651" y="660019"/>
                    </a:moveTo>
                    <a:lnTo>
                      <a:pt x="0" y="718693"/>
                    </a:lnTo>
                    <a:lnTo>
                      <a:pt x="19557" y="721868"/>
                    </a:lnTo>
                    <a:lnTo>
                      <a:pt x="29209" y="663194"/>
                    </a:lnTo>
                    <a:lnTo>
                      <a:pt x="9651" y="660019"/>
                    </a:lnTo>
                    <a:close/>
                  </a:path>
                  <a:path w="153670" h="721994">
                    <a:moveTo>
                      <a:pt x="22478" y="581787"/>
                    </a:moveTo>
                    <a:lnTo>
                      <a:pt x="12826" y="640461"/>
                    </a:lnTo>
                    <a:lnTo>
                      <a:pt x="32384" y="643636"/>
                    </a:lnTo>
                    <a:lnTo>
                      <a:pt x="42036" y="584962"/>
                    </a:lnTo>
                    <a:lnTo>
                      <a:pt x="22478" y="581787"/>
                    </a:lnTo>
                    <a:close/>
                  </a:path>
                  <a:path w="153670" h="721994">
                    <a:moveTo>
                      <a:pt x="35305" y="503555"/>
                    </a:moveTo>
                    <a:lnTo>
                      <a:pt x="25653" y="562229"/>
                    </a:lnTo>
                    <a:lnTo>
                      <a:pt x="45211" y="565404"/>
                    </a:lnTo>
                    <a:lnTo>
                      <a:pt x="54863" y="506857"/>
                    </a:lnTo>
                    <a:lnTo>
                      <a:pt x="35305" y="503555"/>
                    </a:lnTo>
                    <a:close/>
                  </a:path>
                  <a:path w="153670" h="721994">
                    <a:moveTo>
                      <a:pt x="48132" y="425450"/>
                    </a:moveTo>
                    <a:lnTo>
                      <a:pt x="38480" y="483997"/>
                    </a:lnTo>
                    <a:lnTo>
                      <a:pt x="58038" y="487299"/>
                    </a:lnTo>
                    <a:lnTo>
                      <a:pt x="67690" y="428625"/>
                    </a:lnTo>
                    <a:lnTo>
                      <a:pt x="48132" y="425450"/>
                    </a:lnTo>
                    <a:close/>
                  </a:path>
                  <a:path w="153670" h="721994">
                    <a:moveTo>
                      <a:pt x="60959" y="347218"/>
                    </a:moveTo>
                    <a:lnTo>
                      <a:pt x="51307" y="405892"/>
                    </a:lnTo>
                    <a:lnTo>
                      <a:pt x="70865" y="409067"/>
                    </a:lnTo>
                    <a:lnTo>
                      <a:pt x="80517" y="350393"/>
                    </a:lnTo>
                    <a:lnTo>
                      <a:pt x="60959" y="347218"/>
                    </a:lnTo>
                    <a:close/>
                  </a:path>
                  <a:path w="153670" h="721994">
                    <a:moveTo>
                      <a:pt x="73786" y="268986"/>
                    </a:moveTo>
                    <a:lnTo>
                      <a:pt x="64134" y="327660"/>
                    </a:lnTo>
                    <a:lnTo>
                      <a:pt x="83692" y="330835"/>
                    </a:lnTo>
                    <a:lnTo>
                      <a:pt x="93345" y="272161"/>
                    </a:lnTo>
                    <a:lnTo>
                      <a:pt x="73786" y="268986"/>
                    </a:lnTo>
                    <a:close/>
                  </a:path>
                  <a:path w="153670" h="721994">
                    <a:moveTo>
                      <a:pt x="86613" y="190754"/>
                    </a:moveTo>
                    <a:lnTo>
                      <a:pt x="76961" y="249428"/>
                    </a:lnTo>
                    <a:lnTo>
                      <a:pt x="96520" y="252603"/>
                    </a:lnTo>
                    <a:lnTo>
                      <a:pt x="106172" y="194056"/>
                    </a:lnTo>
                    <a:lnTo>
                      <a:pt x="86613" y="190754"/>
                    </a:lnTo>
                    <a:close/>
                  </a:path>
                  <a:path w="153670" h="721994">
                    <a:moveTo>
                      <a:pt x="99440" y="112649"/>
                    </a:moveTo>
                    <a:lnTo>
                      <a:pt x="89788" y="171196"/>
                    </a:lnTo>
                    <a:lnTo>
                      <a:pt x="109347" y="174498"/>
                    </a:lnTo>
                    <a:lnTo>
                      <a:pt x="118999" y="115824"/>
                    </a:lnTo>
                    <a:lnTo>
                      <a:pt x="99440" y="112649"/>
                    </a:lnTo>
                    <a:close/>
                  </a:path>
                  <a:path w="153670" h="721994">
                    <a:moveTo>
                      <a:pt x="105919" y="73565"/>
                    </a:moveTo>
                    <a:lnTo>
                      <a:pt x="102742" y="93091"/>
                    </a:lnTo>
                    <a:lnTo>
                      <a:pt x="122174" y="96266"/>
                    </a:lnTo>
                    <a:lnTo>
                      <a:pt x="125419" y="76793"/>
                    </a:lnTo>
                    <a:lnTo>
                      <a:pt x="105919" y="73565"/>
                    </a:lnTo>
                    <a:close/>
                  </a:path>
                  <a:path w="153670" h="721994">
                    <a:moveTo>
                      <a:pt x="146980" y="61087"/>
                    </a:moveTo>
                    <a:lnTo>
                      <a:pt x="107950" y="61087"/>
                    </a:lnTo>
                    <a:lnTo>
                      <a:pt x="127507" y="64262"/>
                    </a:lnTo>
                    <a:lnTo>
                      <a:pt x="125419" y="76793"/>
                    </a:lnTo>
                    <a:lnTo>
                      <a:pt x="153288" y="81407"/>
                    </a:lnTo>
                    <a:lnTo>
                      <a:pt x="146980" y="61087"/>
                    </a:lnTo>
                    <a:close/>
                  </a:path>
                  <a:path w="153670" h="721994">
                    <a:moveTo>
                      <a:pt x="107950" y="61087"/>
                    </a:moveTo>
                    <a:lnTo>
                      <a:pt x="105919" y="73565"/>
                    </a:lnTo>
                    <a:lnTo>
                      <a:pt x="125419" y="76793"/>
                    </a:lnTo>
                    <a:lnTo>
                      <a:pt x="127507" y="64262"/>
                    </a:lnTo>
                    <a:lnTo>
                      <a:pt x="107950" y="61087"/>
                    </a:lnTo>
                    <a:close/>
                  </a:path>
                  <a:path w="153670" h="721994">
                    <a:moveTo>
                      <a:pt x="128015" y="0"/>
                    </a:moveTo>
                    <a:lnTo>
                      <a:pt x="78104" y="68961"/>
                    </a:lnTo>
                    <a:lnTo>
                      <a:pt x="105919" y="73565"/>
                    </a:lnTo>
                    <a:lnTo>
                      <a:pt x="107950" y="61087"/>
                    </a:lnTo>
                    <a:lnTo>
                      <a:pt x="146980" y="61087"/>
                    </a:lnTo>
                    <a:lnTo>
                      <a:pt x="128015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1" name="object 138">
                <a:extLst>
                  <a:ext uri="{FF2B5EF4-FFF2-40B4-BE49-F238E27FC236}">
                    <a16:creationId xmlns:a16="http://schemas.microsoft.com/office/drawing/2014/main" id="{B5F30317-0C81-4449-96B7-70F1E51C7C35}"/>
                  </a:ext>
                </a:extLst>
              </p:cNvPr>
              <p:cNvSpPr/>
              <p:nvPr/>
            </p:nvSpPr>
            <p:spPr>
              <a:xfrm>
                <a:off x="4501641" y="2049398"/>
                <a:ext cx="2688590" cy="720725"/>
              </a:xfrm>
              <a:custGeom>
                <a:avLst/>
                <a:gdLst/>
                <a:ahLst/>
                <a:cxnLst/>
                <a:rect l="l" t="t" r="r" b="b"/>
                <a:pathLst>
                  <a:path w="2688590" h="720725">
                    <a:moveTo>
                      <a:pt x="57658" y="686435"/>
                    </a:moveTo>
                    <a:lnTo>
                      <a:pt x="0" y="701293"/>
                    </a:lnTo>
                    <a:lnTo>
                      <a:pt x="4953" y="720471"/>
                    </a:lnTo>
                    <a:lnTo>
                      <a:pt x="62611" y="705612"/>
                    </a:lnTo>
                    <a:lnTo>
                      <a:pt x="57658" y="686435"/>
                    </a:lnTo>
                    <a:close/>
                  </a:path>
                  <a:path w="2688590" h="720725">
                    <a:moveTo>
                      <a:pt x="134366" y="666623"/>
                    </a:moveTo>
                    <a:lnTo>
                      <a:pt x="76835" y="681481"/>
                    </a:lnTo>
                    <a:lnTo>
                      <a:pt x="81787" y="700659"/>
                    </a:lnTo>
                    <a:lnTo>
                      <a:pt x="139319" y="685800"/>
                    </a:lnTo>
                    <a:lnTo>
                      <a:pt x="134366" y="666623"/>
                    </a:lnTo>
                    <a:close/>
                  </a:path>
                  <a:path w="2688590" h="720725">
                    <a:moveTo>
                      <a:pt x="211074" y="646811"/>
                    </a:moveTo>
                    <a:lnTo>
                      <a:pt x="153543" y="661670"/>
                    </a:lnTo>
                    <a:lnTo>
                      <a:pt x="158496" y="680847"/>
                    </a:lnTo>
                    <a:lnTo>
                      <a:pt x="216027" y="665988"/>
                    </a:lnTo>
                    <a:lnTo>
                      <a:pt x="211074" y="646811"/>
                    </a:lnTo>
                    <a:close/>
                  </a:path>
                  <a:path w="2688590" h="720725">
                    <a:moveTo>
                      <a:pt x="287782" y="626999"/>
                    </a:moveTo>
                    <a:lnTo>
                      <a:pt x="230250" y="641858"/>
                    </a:lnTo>
                    <a:lnTo>
                      <a:pt x="235204" y="661035"/>
                    </a:lnTo>
                    <a:lnTo>
                      <a:pt x="292735" y="646176"/>
                    </a:lnTo>
                    <a:lnTo>
                      <a:pt x="287782" y="626999"/>
                    </a:lnTo>
                    <a:close/>
                  </a:path>
                  <a:path w="2688590" h="720725">
                    <a:moveTo>
                      <a:pt x="364617" y="607187"/>
                    </a:moveTo>
                    <a:lnTo>
                      <a:pt x="306959" y="622046"/>
                    </a:lnTo>
                    <a:lnTo>
                      <a:pt x="311912" y="641223"/>
                    </a:lnTo>
                    <a:lnTo>
                      <a:pt x="369443" y="626363"/>
                    </a:lnTo>
                    <a:lnTo>
                      <a:pt x="364617" y="607187"/>
                    </a:lnTo>
                    <a:close/>
                  </a:path>
                  <a:path w="2688590" h="720725">
                    <a:moveTo>
                      <a:pt x="441325" y="587375"/>
                    </a:moveTo>
                    <a:lnTo>
                      <a:pt x="383794" y="602234"/>
                    </a:lnTo>
                    <a:lnTo>
                      <a:pt x="388747" y="621411"/>
                    </a:lnTo>
                    <a:lnTo>
                      <a:pt x="446278" y="606551"/>
                    </a:lnTo>
                    <a:lnTo>
                      <a:pt x="441325" y="587375"/>
                    </a:lnTo>
                    <a:close/>
                  </a:path>
                  <a:path w="2688590" h="720725">
                    <a:moveTo>
                      <a:pt x="518033" y="567563"/>
                    </a:moveTo>
                    <a:lnTo>
                      <a:pt x="460502" y="582422"/>
                    </a:lnTo>
                    <a:lnTo>
                      <a:pt x="465455" y="601599"/>
                    </a:lnTo>
                    <a:lnTo>
                      <a:pt x="522986" y="586739"/>
                    </a:lnTo>
                    <a:lnTo>
                      <a:pt x="518033" y="567563"/>
                    </a:lnTo>
                    <a:close/>
                  </a:path>
                  <a:path w="2688590" h="720725">
                    <a:moveTo>
                      <a:pt x="594741" y="547751"/>
                    </a:moveTo>
                    <a:lnTo>
                      <a:pt x="537210" y="562610"/>
                    </a:lnTo>
                    <a:lnTo>
                      <a:pt x="542163" y="581787"/>
                    </a:lnTo>
                    <a:lnTo>
                      <a:pt x="599694" y="566927"/>
                    </a:lnTo>
                    <a:lnTo>
                      <a:pt x="594741" y="547751"/>
                    </a:lnTo>
                    <a:close/>
                  </a:path>
                  <a:path w="2688590" h="720725">
                    <a:moveTo>
                      <a:pt x="671449" y="528065"/>
                    </a:moveTo>
                    <a:lnTo>
                      <a:pt x="613918" y="542798"/>
                    </a:lnTo>
                    <a:lnTo>
                      <a:pt x="618871" y="561975"/>
                    </a:lnTo>
                    <a:lnTo>
                      <a:pt x="676402" y="547242"/>
                    </a:lnTo>
                    <a:lnTo>
                      <a:pt x="671449" y="528065"/>
                    </a:lnTo>
                    <a:close/>
                  </a:path>
                  <a:path w="2688590" h="720725">
                    <a:moveTo>
                      <a:pt x="748284" y="508253"/>
                    </a:moveTo>
                    <a:lnTo>
                      <a:pt x="690626" y="523113"/>
                    </a:lnTo>
                    <a:lnTo>
                      <a:pt x="695579" y="542289"/>
                    </a:lnTo>
                    <a:lnTo>
                      <a:pt x="753237" y="527430"/>
                    </a:lnTo>
                    <a:lnTo>
                      <a:pt x="748284" y="508253"/>
                    </a:lnTo>
                    <a:close/>
                  </a:path>
                  <a:path w="2688590" h="720725">
                    <a:moveTo>
                      <a:pt x="824992" y="488441"/>
                    </a:moveTo>
                    <a:lnTo>
                      <a:pt x="767461" y="503300"/>
                    </a:lnTo>
                    <a:lnTo>
                      <a:pt x="772413" y="522477"/>
                    </a:lnTo>
                    <a:lnTo>
                      <a:pt x="829945" y="507618"/>
                    </a:lnTo>
                    <a:lnTo>
                      <a:pt x="824992" y="488441"/>
                    </a:lnTo>
                    <a:close/>
                  </a:path>
                  <a:path w="2688590" h="720725">
                    <a:moveTo>
                      <a:pt x="901700" y="468629"/>
                    </a:moveTo>
                    <a:lnTo>
                      <a:pt x="844169" y="483488"/>
                    </a:lnTo>
                    <a:lnTo>
                      <a:pt x="849122" y="502665"/>
                    </a:lnTo>
                    <a:lnTo>
                      <a:pt x="906653" y="487806"/>
                    </a:lnTo>
                    <a:lnTo>
                      <a:pt x="901700" y="468629"/>
                    </a:lnTo>
                    <a:close/>
                  </a:path>
                  <a:path w="2688590" h="720725">
                    <a:moveTo>
                      <a:pt x="978408" y="448817"/>
                    </a:moveTo>
                    <a:lnTo>
                      <a:pt x="920877" y="463676"/>
                    </a:lnTo>
                    <a:lnTo>
                      <a:pt x="925830" y="482853"/>
                    </a:lnTo>
                    <a:lnTo>
                      <a:pt x="983361" y="467995"/>
                    </a:lnTo>
                    <a:lnTo>
                      <a:pt x="978408" y="448817"/>
                    </a:lnTo>
                    <a:close/>
                  </a:path>
                  <a:path w="2688590" h="720725">
                    <a:moveTo>
                      <a:pt x="1055116" y="429005"/>
                    </a:moveTo>
                    <a:lnTo>
                      <a:pt x="997585" y="443864"/>
                    </a:lnTo>
                    <a:lnTo>
                      <a:pt x="1002538" y="463041"/>
                    </a:lnTo>
                    <a:lnTo>
                      <a:pt x="1060069" y="448183"/>
                    </a:lnTo>
                    <a:lnTo>
                      <a:pt x="1055116" y="429005"/>
                    </a:lnTo>
                    <a:close/>
                  </a:path>
                  <a:path w="2688590" h="720725">
                    <a:moveTo>
                      <a:pt x="1131951" y="409193"/>
                    </a:moveTo>
                    <a:lnTo>
                      <a:pt x="1074293" y="424052"/>
                    </a:lnTo>
                    <a:lnTo>
                      <a:pt x="1079246" y="443229"/>
                    </a:lnTo>
                    <a:lnTo>
                      <a:pt x="1136904" y="428371"/>
                    </a:lnTo>
                    <a:lnTo>
                      <a:pt x="1131951" y="409193"/>
                    </a:lnTo>
                    <a:close/>
                  </a:path>
                  <a:path w="2688590" h="720725">
                    <a:moveTo>
                      <a:pt x="1208659" y="389381"/>
                    </a:moveTo>
                    <a:lnTo>
                      <a:pt x="1151128" y="404240"/>
                    </a:lnTo>
                    <a:lnTo>
                      <a:pt x="1156081" y="423417"/>
                    </a:lnTo>
                    <a:lnTo>
                      <a:pt x="1213612" y="408559"/>
                    </a:lnTo>
                    <a:lnTo>
                      <a:pt x="1208659" y="389381"/>
                    </a:lnTo>
                    <a:close/>
                  </a:path>
                  <a:path w="2688590" h="720725">
                    <a:moveTo>
                      <a:pt x="1285367" y="369570"/>
                    </a:moveTo>
                    <a:lnTo>
                      <a:pt x="1227836" y="384428"/>
                    </a:lnTo>
                    <a:lnTo>
                      <a:pt x="1232789" y="403605"/>
                    </a:lnTo>
                    <a:lnTo>
                      <a:pt x="1290320" y="388747"/>
                    </a:lnTo>
                    <a:lnTo>
                      <a:pt x="1285367" y="369570"/>
                    </a:lnTo>
                    <a:close/>
                  </a:path>
                  <a:path w="2688590" h="720725">
                    <a:moveTo>
                      <a:pt x="1362075" y="349885"/>
                    </a:moveTo>
                    <a:lnTo>
                      <a:pt x="1304544" y="364616"/>
                    </a:lnTo>
                    <a:lnTo>
                      <a:pt x="1309497" y="383793"/>
                    </a:lnTo>
                    <a:lnTo>
                      <a:pt x="1367028" y="369062"/>
                    </a:lnTo>
                    <a:lnTo>
                      <a:pt x="1362075" y="349885"/>
                    </a:lnTo>
                    <a:close/>
                  </a:path>
                  <a:path w="2688590" h="720725">
                    <a:moveTo>
                      <a:pt x="1438783" y="330073"/>
                    </a:moveTo>
                    <a:lnTo>
                      <a:pt x="1381252" y="344931"/>
                    </a:lnTo>
                    <a:lnTo>
                      <a:pt x="1386205" y="364109"/>
                    </a:lnTo>
                    <a:lnTo>
                      <a:pt x="1443736" y="349250"/>
                    </a:lnTo>
                    <a:lnTo>
                      <a:pt x="1438783" y="330073"/>
                    </a:lnTo>
                    <a:close/>
                  </a:path>
                  <a:path w="2688590" h="720725">
                    <a:moveTo>
                      <a:pt x="1515618" y="310261"/>
                    </a:moveTo>
                    <a:lnTo>
                      <a:pt x="1458087" y="325120"/>
                    </a:lnTo>
                    <a:lnTo>
                      <a:pt x="1463040" y="344297"/>
                    </a:lnTo>
                    <a:lnTo>
                      <a:pt x="1520571" y="329438"/>
                    </a:lnTo>
                    <a:lnTo>
                      <a:pt x="1515618" y="310261"/>
                    </a:lnTo>
                    <a:close/>
                  </a:path>
                  <a:path w="2688590" h="720725">
                    <a:moveTo>
                      <a:pt x="1592326" y="290449"/>
                    </a:moveTo>
                    <a:lnTo>
                      <a:pt x="1534795" y="305308"/>
                    </a:lnTo>
                    <a:lnTo>
                      <a:pt x="1539748" y="324485"/>
                    </a:lnTo>
                    <a:lnTo>
                      <a:pt x="1597279" y="309625"/>
                    </a:lnTo>
                    <a:lnTo>
                      <a:pt x="1592326" y="290449"/>
                    </a:lnTo>
                    <a:close/>
                  </a:path>
                  <a:path w="2688590" h="720725">
                    <a:moveTo>
                      <a:pt x="1669034" y="270637"/>
                    </a:moveTo>
                    <a:lnTo>
                      <a:pt x="1611503" y="285496"/>
                    </a:lnTo>
                    <a:lnTo>
                      <a:pt x="1616456" y="304673"/>
                    </a:lnTo>
                    <a:lnTo>
                      <a:pt x="1673987" y="289813"/>
                    </a:lnTo>
                    <a:lnTo>
                      <a:pt x="1669034" y="270637"/>
                    </a:lnTo>
                    <a:close/>
                  </a:path>
                  <a:path w="2688590" h="720725">
                    <a:moveTo>
                      <a:pt x="1745742" y="250825"/>
                    </a:moveTo>
                    <a:lnTo>
                      <a:pt x="1688211" y="265684"/>
                    </a:lnTo>
                    <a:lnTo>
                      <a:pt x="1693164" y="284861"/>
                    </a:lnTo>
                    <a:lnTo>
                      <a:pt x="1750695" y="270001"/>
                    </a:lnTo>
                    <a:lnTo>
                      <a:pt x="1745742" y="250825"/>
                    </a:lnTo>
                    <a:close/>
                  </a:path>
                  <a:path w="2688590" h="720725">
                    <a:moveTo>
                      <a:pt x="1822577" y="231012"/>
                    </a:moveTo>
                    <a:lnTo>
                      <a:pt x="1764919" y="245872"/>
                    </a:lnTo>
                    <a:lnTo>
                      <a:pt x="1769872" y="265049"/>
                    </a:lnTo>
                    <a:lnTo>
                      <a:pt x="1827530" y="250189"/>
                    </a:lnTo>
                    <a:lnTo>
                      <a:pt x="1822577" y="231012"/>
                    </a:lnTo>
                    <a:close/>
                  </a:path>
                  <a:path w="2688590" h="720725">
                    <a:moveTo>
                      <a:pt x="1899285" y="211200"/>
                    </a:moveTo>
                    <a:lnTo>
                      <a:pt x="1841754" y="226060"/>
                    </a:lnTo>
                    <a:lnTo>
                      <a:pt x="1846707" y="245237"/>
                    </a:lnTo>
                    <a:lnTo>
                      <a:pt x="1904238" y="230377"/>
                    </a:lnTo>
                    <a:lnTo>
                      <a:pt x="1899285" y="211200"/>
                    </a:lnTo>
                    <a:close/>
                  </a:path>
                  <a:path w="2688590" h="720725">
                    <a:moveTo>
                      <a:pt x="1975993" y="191388"/>
                    </a:moveTo>
                    <a:lnTo>
                      <a:pt x="1918462" y="206248"/>
                    </a:lnTo>
                    <a:lnTo>
                      <a:pt x="1923415" y="225425"/>
                    </a:lnTo>
                    <a:lnTo>
                      <a:pt x="1980946" y="210565"/>
                    </a:lnTo>
                    <a:lnTo>
                      <a:pt x="1975993" y="191388"/>
                    </a:lnTo>
                    <a:close/>
                  </a:path>
                  <a:path w="2688590" h="720725">
                    <a:moveTo>
                      <a:pt x="2052701" y="171703"/>
                    </a:moveTo>
                    <a:lnTo>
                      <a:pt x="1995170" y="186436"/>
                    </a:lnTo>
                    <a:lnTo>
                      <a:pt x="2000123" y="205612"/>
                    </a:lnTo>
                    <a:lnTo>
                      <a:pt x="2057654" y="190880"/>
                    </a:lnTo>
                    <a:lnTo>
                      <a:pt x="2052701" y="171703"/>
                    </a:lnTo>
                    <a:close/>
                  </a:path>
                  <a:path w="2688590" h="720725">
                    <a:moveTo>
                      <a:pt x="2129409" y="151891"/>
                    </a:moveTo>
                    <a:lnTo>
                      <a:pt x="2071878" y="166750"/>
                    </a:lnTo>
                    <a:lnTo>
                      <a:pt x="2076831" y="185927"/>
                    </a:lnTo>
                    <a:lnTo>
                      <a:pt x="2134362" y="171068"/>
                    </a:lnTo>
                    <a:lnTo>
                      <a:pt x="2129409" y="151891"/>
                    </a:lnTo>
                    <a:close/>
                  </a:path>
                  <a:path w="2688590" h="720725">
                    <a:moveTo>
                      <a:pt x="2206243" y="132079"/>
                    </a:moveTo>
                    <a:lnTo>
                      <a:pt x="2148586" y="146938"/>
                    </a:lnTo>
                    <a:lnTo>
                      <a:pt x="2153539" y="166115"/>
                    </a:lnTo>
                    <a:lnTo>
                      <a:pt x="2211197" y="151256"/>
                    </a:lnTo>
                    <a:lnTo>
                      <a:pt x="2206243" y="132079"/>
                    </a:lnTo>
                    <a:close/>
                  </a:path>
                  <a:path w="2688590" h="720725">
                    <a:moveTo>
                      <a:pt x="2282952" y="112267"/>
                    </a:moveTo>
                    <a:lnTo>
                      <a:pt x="2225421" y="127126"/>
                    </a:lnTo>
                    <a:lnTo>
                      <a:pt x="2230374" y="146303"/>
                    </a:lnTo>
                    <a:lnTo>
                      <a:pt x="2287905" y="131445"/>
                    </a:lnTo>
                    <a:lnTo>
                      <a:pt x="2282952" y="112267"/>
                    </a:lnTo>
                    <a:close/>
                  </a:path>
                  <a:path w="2688590" h="720725">
                    <a:moveTo>
                      <a:pt x="2359660" y="92455"/>
                    </a:moveTo>
                    <a:lnTo>
                      <a:pt x="2302129" y="107314"/>
                    </a:lnTo>
                    <a:lnTo>
                      <a:pt x="2307082" y="126491"/>
                    </a:lnTo>
                    <a:lnTo>
                      <a:pt x="2364613" y="111633"/>
                    </a:lnTo>
                    <a:lnTo>
                      <a:pt x="2359660" y="92455"/>
                    </a:lnTo>
                    <a:close/>
                  </a:path>
                  <a:path w="2688590" h="720725">
                    <a:moveTo>
                      <a:pt x="2436367" y="72643"/>
                    </a:moveTo>
                    <a:lnTo>
                      <a:pt x="2378837" y="87502"/>
                    </a:lnTo>
                    <a:lnTo>
                      <a:pt x="2383790" y="106679"/>
                    </a:lnTo>
                    <a:lnTo>
                      <a:pt x="2441321" y="91821"/>
                    </a:lnTo>
                    <a:lnTo>
                      <a:pt x="2436367" y="72643"/>
                    </a:lnTo>
                    <a:close/>
                  </a:path>
                  <a:path w="2688590" h="720725">
                    <a:moveTo>
                      <a:pt x="2513076" y="52831"/>
                    </a:moveTo>
                    <a:lnTo>
                      <a:pt x="2455544" y="67690"/>
                    </a:lnTo>
                    <a:lnTo>
                      <a:pt x="2460498" y="86867"/>
                    </a:lnTo>
                    <a:lnTo>
                      <a:pt x="2518029" y="72009"/>
                    </a:lnTo>
                    <a:lnTo>
                      <a:pt x="2513076" y="52831"/>
                    </a:lnTo>
                    <a:close/>
                  </a:path>
                  <a:path w="2688590" h="720725">
                    <a:moveTo>
                      <a:pt x="2589911" y="33020"/>
                    </a:moveTo>
                    <a:lnTo>
                      <a:pt x="2532380" y="47878"/>
                    </a:lnTo>
                    <a:lnTo>
                      <a:pt x="2537333" y="67055"/>
                    </a:lnTo>
                    <a:lnTo>
                      <a:pt x="2594864" y="52197"/>
                    </a:lnTo>
                    <a:lnTo>
                      <a:pt x="2589911" y="33020"/>
                    </a:lnTo>
                    <a:close/>
                  </a:path>
                  <a:path w="2688590" h="720725">
                    <a:moveTo>
                      <a:pt x="2681052" y="24129"/>
                    </a:moveTo>
                    <a:lnTo>
                      <a:pt x="2624328" y="24129"/>
                    </a:lnTo>
                    <a:lnTo>
                      <a:pt x="2629281" y="43306"/>
                    </a:lnTo>
                    <a:lnTo>
                      <a:pt x="2616903" y="46504"/>
                    </a:lnTo>
                    <a:lnTo>
                      <a:pt x="2623947" y="73787"/>
                    </a:lnTo>
                    <a:lnTo>
                      <a:pt x="2681052" y="24129"/>
                    </a:lnTo>
                    <a:close/>
                  </a:path>
                  <a:path w="2688590" h="720725">
                    <a:moveTo>
                      <a:pt x="2611952" y="27327"/>
                    </a:moveTo>
                    <a:lnTo>
                      <a:pt x="2609088" y="28066"/>
                    </a:lnTo>
                    <a:lnTo>
                      <a:pt x="2614041" y="47243"/>
                    </a:lnTo>
                    <a:lnTo>
                      <a:pt x="2616903" y="46504"/>
                    </a:lnTo>
                    <a:lnTo>
                      <a:pt x="2611952" y="27327"/>
                    </a:lnTo>
                    <a:close/>
                  </a:path>
                  <a:path w="2688590" h="720725">
                    <a:moveTo>
                      <a:pt x="2624328" y="24129"/>
                    </a:moveTo>
                    <a:lnTo>
                      <a:pt x="2611952" y="27327"/>
                    </a:lnTo>
                    <a:lnTo>
                      <a:pt x="2616903" y="46504"/>
                    </a:lnTo>
                    <a:lnTo>
                      <a:pt x="2629281" y="43306"/>
                    </a:lnTo>
                    <a:lnTo>
                      <a:pt x="2624328" y="24129"/>
                    </a:lnTo>
                    <a:close/>
                  </a:path>
                  <a:path w="2688590" h="720725">
                    <a:moveTo>
                      <a:pt x="2604897" y="0"/>
                    </a:moveTo>
                    <a:lnTo>
                      <a:pt x="2611952" y="27327"/>
                    </a:lnTo>
                    <a:lnTo>
                      <a:pt x="2624328" y="24129"/>
                    </a:lnTo>
                    <a:lnTo>
                      <a:pt x="2681052" y="24129"/>
                    </a:lnTo>
                    <a:lnTo>
                      <a:pt x="2688209" y="17906"/>
                    </a:lnTo>
                    <a:lnTo>
                      <a:pt x="2604897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2" name="object 139">
                <a:extLst>
                  <a:ext uri="{FF2B5EF4-FFF2-40B4-BE49-F238E27FC236}">
                    <a16:creationId xmlns:a16="http://schemas.microsoft.com/office/drawing/2014/main" id="{1B6A0FD9-D788-4811-8E28-4AE9FBE00356}"/>
                  </a:ext>
                </a:extLst>
              </p:cNvPr>
              <p:cNvSpPr/>
              <p:nvPr/>
            </p:nvSpPr>
            <p:spPr>
              <a:xfrm>
                <a:off x="7916418" y="2798826"/>
                <a:ext cx="1042669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1042670" h="431800">
                    <a:moveTo>
                      <a:pt x="0" y="102362"/>
                    </a:moveTo>
                    <a:lnTo>
                      <a:pt x="8046" y="62525"/>
                    </a:lnTo>
                    <a:lnTo>
                      <a:pt x="29987" y="29987"/>
                    </a:lnTo>
                    <a:lnTo>
                      <a:pt x="62525" y="8046"/>
                    </a:lnTo>
                    <a:lnTo>
                      <a:pt x="102361" y="0"/>
                    </a:lnTo>
                    <a:lnTo>
                      <a:pt x="940053" y="0"/>
                    </a:lnTo>
                    <a:lnTo>
                      <a:pt x="979890" y="8046"/>
                    </a:lnTo>
                    <a:lnTo>
                      <a:pt x="1012428" y="29987"/>
                    </a:lnTo>
                    <a:lnTo>
                      <a:pt x="1034369" y="62525"/>
                    </a:lnTo>
                    <a:lnTo>
                      <a:pt x="1042415" y="102362"/>
                    </a:lnTo>
                    <a:lnTo>
                      <a:pt x="1042415" y="328929"/>
                    </a:lnTo>
                    <a:lnTo>
                      <a:pt x="1034369" y="368766"/>
                    </a:lnTo>
                    <a:lnTo>
                      <a:pt x="1012428" y="401304"/>
                    </a:lnTo>
                    <a:lnTo>
                      <a:pt x="979890" y="423245"/>
                    </a:lnTo>
                    <a:lnTo>
                      <a:pt x="940053" y="431291"/>
                    </a:lnTo>
                    <a:lnTo>
                      <a:pt x="102361" y="431291"/>
                    </a:lnTo>
                    <a:lnTo>
                      <a:pt x="62525" y="423245"/>
                    </a:lnTo>
                    <a:lnTo>
                      <a:pt x="29987" y="401304"/>
                    </a:lnTo>
                    <a:lnTo>
                      <a:pt x="8046" y="368766"/>
                    </a:lnTo>
                    <a:lnTo>
                      <a:pt x="0" y="328929"/>
                    </a:lnTo>
                    <a:lnTo>
                      <a:pt x="0" y="102362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3" name="object 140">
                <a:extLst>
                  <a:ext uri="{FF2B5EF4-FFF2-40B4-BE49-F238E27FC236}">
                    <a16:creationId xmlns:a16="http://schemas.microsoft.com/office/drawing/2014/main" id="{BFF1A132-BDA4-4481-91BD-A664DE059E9C}"/>
                  </a:ext>
                </a:extLst>
              </p:cNvPr>
              <p:cNvSpPr/>
              <p:nvPr/>
            </p:nvSpPr>
            <p:spPr>
              <a:xfrm>
                <a:off x="8051927" y="2900426"/>
                <a:ext cx="544068" cy="233172"/>
              </a:xfrm>
              <a:prstGeom prst="rect">
                <a:avLst/>
              </a:prstGeom>
              <a:blipFill>
                <a:blip r:embed="rId8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4" name="object 141">
                <a:extLst>
                  <a:ext uri="{FF2B5EF4-FFF2-40B4-BE49-F238E27FC236}">
                    <a16:creationId xmlns:a16="http://schemas.microsoft.com/office/drawing/2014/main" id="{E5EEA109-8201-4125-A452-74603FD23D95}"/>
                  </a:ext>
                </a:extLst>
              </p:cNvPr>
              <p:cNvSpPr/>
              <p:nvPr/>
            </p:nvSpPr>
            <p:spPr>
              <a:xfrm>
                <a:off x="8460358" y="2900426"/>
                <a:ext cx="544068" cy="233172"/>
              </a:xfrm>
              <a:prstGeom prst="rect">
                <a:avLst/>
              </a:prstGeom>
              <a:blipFill>
                <a:blip r:embed="rId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5" name="object 142">
                <a:extLst>
                  <a:ext uri="{FF2B5EF4-FFF2-40B4-BE49-F238E27FC236}">
                    <a16:creationId xmlns:a16="http://schemas.microsoft.com/office/drawing/2014/main" id="{AC9B3873-8D36-4295-9088-B41B84CC8D3E}"/>
                  </a:ext>
                </a:extLst>
              </p:cNvPr>
              <p:cNvSpPr/>
              <p:nvPr/>
            </p:nvSpPr>
            <p:spPr>
              <a:xfrm>
                <a:off x="7189469" y="2067305"/>
                <a:ext cx="1252855" cy="740410"/>
              </a:xfrm>
              <a:custGeom>
                <a:avLst/>
                <a:gdLst/>
                <a:ahLst/>
                <a:cxnLst/>
                <a:rect l="l" t="t" r="r" b="b"/>
                <a:pathLst>
                  <a:path w="1252854" h="740410">
                    <a:moveTo>
                      <a:pt x="1201293" y="693039"/>
                    </a:moveTo>
                    <a:lnTo>
                      <a:pt x="1191259" y="710057"/>
                    </a:lnTo>
                    <a:lnTo>
                      <a:pt x="1242568" y="740156"/>
                    </a:lnTo>
                    <a:lnTo>
                      <a:pt x="1252601" y="723138"/>
                    </a:lnTo>
                    <a:lnTo>
                      <a:pt x="1201293" y="693039"/>
                    </a:lnTo>
                    <a:close/>
                  </a:path>
                  <a:path w="1252854" h="740410">
                    <a:moveTo>
                      <a:pt x="1132966" y="652907"/>
                    </a:moveTo>
                    <a:lnTo>
                      <a:pt x="1122933" y="670052"/>
                    </a:lnTo>
                    <a:lnTo>
                      <a:pt x="1174241" y="700024"/>
                    </a:lnTo>
                    <a:lnTo>
                      <a:pt x="1184275" y="683006"/>
                    </a:lnTo>
                    <a:lnTo>
                      <a:pt x="1132966" y="652907"/>
                    </a:lnTo>
                    <a:close/>
                  </a:path>
                  <a:path w="1252854" h="740410">
                    <a:moveTo>
                      <a:pt x="1064640" y="612902"/>
                    </a:moveTo>
                    <a:lnTo>
                      <a:pt x="1054607" y="629920"/>
                    </a:lnTo>
                    <a:lnTo>
                      <a:pt x="1105915" y="660019"/>
                    </a:lnTo>
                    <a:lnTo>
                      <a:pt x="1115949" y="642874"/>
                    </a:lnTo>
                    <a:lnTo>
                      <a:pt x="1064640" y="612902"/>
                    </a:lnTo>
                    <a:close/>
                  </a:path>
                  <a:path w="1252854" h="740410">
                    <a:moveTo>
                      <a:pt x="996314" y="572770"/>
                    </a:moveTo>
                    <a:lnTo>
                      <a:pt x="986281" y="589788"/>
                    </a:lnTo>
                    <a:lnTo>
                      <a:pt x="1037462" y="619887"/>
                    </a:lnTo>
                    <a:lnTo>
                      <a:pt x="1047496" y="602869"/>
                    </a:lnTo>
                    <a:lnTo>
                      <a:pt x="996314" y="572770"/>
                    </a:lnTo>
                    <a:close/>
                  </a:path>
                  <a:path w="1252854" h="740410">
                    <a:moveTo>
                      <a:pt x="927861" y="532638"/>
                    </a:moveTo>
                    <a:lnTo>
                      <a:pt x="917828" y="549783"/>
                    </a:lnTo>
                    <a:lnTo>
                      <a:pt x="969136" y="579882"/>
                    </a:lnTo>
                    <a:lnTo>
                      <a:pt x="979170" y="562737"/>
                    </a:lnTo>
                    <a:lnTo>
                      <a:pt x="927861" y="532638"/>
                    </a:lnTo>
                    <a:close/>
                  </a:path>
                  <a:path w="1252854" h="740410">
                    <a:moveTo>
                      <a:pt x="859535" y="492633"/>
                    </a:moveTo>
                    <a:lnTo>
                      <a:pt x="849502" y="509651"/>
                    </a:lnTo>
                    <a:lnTo>
                      <a:pt x="900810" y="539750"/>
                    </a:lnTo>
                    <a:lnTo>
                      <a:pt x="910844" y="522605"/>
                    </a:lnTo>
                    <a:lnTo>
                      <a:pt x="859535" y="492633"/>
                    </a:lnTo>
                    <a:close/>
                  </a:path>
                  <a:path w="1252854" h="740410">
                    <a:moveTo>
                      <a:pt x="791209" y="452501"/>
                    </a:moveTo>
                    <a:lnTo>
                      <a:pt x="781176" y="469519"/>
                    </a:lnTo>
                    <a:lnTo>
                      <a:pt x="832484" y="499618"/>
                    </a:lnTo>
                    <a:lnTo>
                      <a:pt x="842390" y="482600"/>
                    </a:lnTo>
                    <a:lnTo>
                      <a:pt x="791209" y="452501"/>
                    </a:lnTo>
                    <a:close/>
                  </a:path>
                  <a:path w="1252854" h="740410">
                    <a:moveTo>
                      <a:pt x="722756" y="412369"/>
                    </a:moveTo>
                    <a:lnTo>
                      <a:pt x="712851" y="429514"/>
                    </a:lnTo>
                    <a:lnTo>
                      <a:pt x="764031" y="459613"/>
                    </a:lnTo>
                    <a:lnTo>
                      <a:pt x="774064" y="442468"/>
                    </a:lnTo>
                    <a:lnTo>
                      <a:pt x="722756" y="412369"/>
                    </a:lnTo>
                    <a:close/>
                  </a:path>
                  <a:path w="1252854" h="740410">
                    <a:moveTo>
                      <a:pt x="654430" y="372364"/>
                    </a:moveTo>
                    <a:lnTo>
                      <a:pt x="644398" y="389382"/>
                    </a:lnTo>
                    <a:lnTo>
                      <a:pt x="695705" y="419481"/>
                    </a:lnTo>
                    <a:lnTo>
                      <a:pt x="705738" y="402336"/>
                    </a:lnTo>
                    <a:lnTo>
                      <a:pt x="654430" y="372364"/>
                    </a:lnTo>
                    <a:close/>
                  </a:path>
                  <a:path w="1252854" h="740410">
                    <a:moveTo>
                      <a:pt x="586104" y="332232"/>
                    </a:moveTo>
                    <a:lnTo>
                      <a:pt x="576072" y="349250"/>
                    </a:lnTo>
                    <a:lnTo>
                      <a:pt x="627379" y="379349"/>
                    </a:lnTo>
                    <a:lnTo>
                      <a:pt x="637412" y="362331"/>
                    </a:lnTo>
                    <a:lnTo>
                      <a:pt x="586104" y="332232"/>
                    </a:lnTo>
                    <a:close/>
                  </a:path>
                  <a:path w="1252854" h="740410">
                    <a:moveTo>
                      <a:pt x="517778" y="292100"/>
                    </a:moveTo>
                    <a:lnTo>
                      <a:pt x="507746" y="309245"/>
                    </a:lnTo>
                    <a:lnTo>
                      <a:pt x="558926" y="339344"/>
                    </a:lnTo>
                    <a:lnTo>
                      <a:pt x="568959" y="322199"/>
                    </a:lnTo>
                    <a:lnTo>
                      <a:pt x="517778" y="292100"/>
                    </a:lnTo>
                    <a:close/>
                  </a:path>
                  <a:path w="1252854" h="740410">
                    <a:moveTo>
                      <a:pt x="449325" y="252095"/>
                    </a:moveTo>
                    <a:lnTo>
                      <a:pt x="439293" y="269113"/>
                    </a:lnTo>
                    <a:lnTo>
                      <a:pt x="490600" y="299212"/>
                    </a:lnTo>
                    <a:lnTo>
                      <a:pt x="500633" y="282067"/>
                    </a:lnTo>
                    <a:lnTo>
                      <a:pt x="449325" y="252095"/>
                    </a:lnTo>
                    <a:close/>
                  </a:path>
                  <a:path w="1252854" h="740410">
                    <a:moveTo>
                      <a:pt x="381000" y="211963"/>
                    </a:moveTo>
                    <a:lnTo>
                      <a:pt x="370966" y="229108"/>
                    </a:lnTo>
                    <a:lnTo>
                      <a:pt x="422275" y="259080"/>
                    </a:lnTo>
                    <a:lnTo>
                      <a:pt x="432307" y="242062"/>
                    </a:lnTo>
                    <a:lnTo>
                      <a:pt x="381000" y="211963"/>
                    </a:lnTo>
                    <a:close/>
                  </a:path>
                  <a:path w="1252854" h="740410">
                    <a:moveTo>
                      <a:pt x="312674" y="171831"/>
                    </a:moveTo>
                    <a:lnTo>
                      <a:pt x="302640" y="188976"/>
                    </a:lnTo>
                    <a:lnTo>
                      <a:pt x="353949" y="219075"/>
                    </a:lnTo>
                    <a:lnTo>
                      <a:pt x="363981" y="201930"/>
                    </a:lnTo>
                    <a:lnTo>
                      <a:pt x="312674" y="171831"/>
                    </a:lnTo>
                    <a:close/>
                  </a:path>
                  <a:path w="1252854" h="740410">
                    <a:moveTo>
                      <a:pt x="244348" y="131826"/>
                    </a:moveTo>
                    <a:lnTo>
                      <a:pt x="234314" y="148844"/>
                    </a:lnTo>
                    <a:lnTo>
                      <a:pt x="285496" y="178943"/>
                    </a:lnTo>
                    <a:lnTo>
                      <a:pt x="295528" y="161798"/>
                    </a:lnTo>
                    <a:lnTo>
                      <a:pt x="244348" y="131826"/>
                    </a:lnTo>
                    <a:close/>
                  </a:path>
                  <a:path w="1252854" h="740410">
                    <a:moveTo>
                      <a:pt x="175895" y="91694"/>
                    </a:moveTo>
                    <a:lnTo>
                      <a:pt x="165861" y="108839"/>
                    </a:lnTo>
                    <a:lnTo>
                      <a:pt x="217170" y="138811"/>
                    </a:lnTo>
                    <a:lnTo>
                      <a:pt x="227202" y="121793"/>
                    </a:lnTo>
                    <a:lnTo>
                      <a:pt x="175895" y="91694"/>
                    </a:lnTo>
                    <a:close/>
                  </a:path>
                  <a:path w="1252854" h="740410">
                    <a:moveTo>
                      <a:pt x="107569" y="51562"/>
                    </a:moveTo>
                    <a:lnTo>
                      <a:pt x="97535" y="68707"/>
                    </a:lnTo>
                    <a:lnTo>
                      <a:pt x="148844" y="98806"/>
                    </a:lnTo>
                    <a:lnTo>
                      <a:pt x="158876" y="81661"/>
                    </a:lnTo>
                    <a:lnTo>
                      <a:pt x="107569" y="51562"/>
                    </a:lnTo>
                    <a:close/>
                  </a:path>
                  <a:path w="1252854" h="740410">
                    <a:moveTo>
                      <a:pt x="0" y="0"/>
                    </a:moveTo>
                    <a:lnTo>
                      <a:pt x="46481" y="71374"/>
                    </a:lnTo>
                    <a:lnTo>
                      <a:pt x="60730" y="47062"/>
                    </a:lnTo>
                    <a:lnTo>
                      <a:pt x="49783" y="40640"/>
                    </a:lnTo>
                    <a:lnTo>
                      <a:pt x="59816" y="23622"/>
                    </a:lnTo>
                    <a:lnTo>
                      <a:pt x="74468" y="23622"/>
                    </a:lnTo>
                    <a:lnTo>
                      <a:pt x="84962" y="5715"/>
                    </a:lnTo>
                    <a:lnTo>
                      <a:pt x="0" y="0"/>
                    </a:lnTo>
                    <a:close/>
                  </a:path>
                  <a:path w="1252854" h="740410">
                    <a:moveTo>
                      <a:pt x="70727" y="30005"/>
                    </a:moveTo>
                    <a:lnTo>
                      <a:pt x="60730" y="47062"/>
                    </a:lnTo>
                    <a:lnTo>
                      <a:pt x="80518" y="58674"/>
                    </a:lnTo>
                    <a:lnTo>
                      <a:pt x="90424" y="41529"/>
                    </a:lnTo>
                    <a:lnTo>
                      <a:pt x="70727" y="30005"/>
                    </a:lnTo>
                    <a:close/>
                  </a:path>
                  <a:path w="1252854" h="740410">
                    <a:moveTo>
                      <a:pt x="59816" y="23622"/>
                    </a:moveTo>
                    <a:lnTo>
                      <a:pt x="49783" y="40640"/>
                    </a:lnTo>
                    <a:lnTo>
                      <a:pt x="60730" y="47062"/>
                    </a:lnTo>
                    <a:lnTo>
                      <a:pt x="70727" y="30005"/>
                    </a:lnTo>
                    <a:lnTo>
                      <a:pt x="59816" y="23622"/>
                    </a:lnTo>
                    <a:close/>
                  </a:path>
                  <a:path w="1252854" h="740410">
                    <a:moveTo>
                      <a:pt x="74468" y="23622"/>
                    </a:moveTo>
                    <a:lnTo>
                      <a:pt x="59816" y="23622"/>
                    </a:lnTo>
                    <a:lnTo>
                      <a:pt x="70727" y="30005"/>
                    </a:lnTo>
                    <a:lnTo>
                      <a:pt x="74468" y="23622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6" name="object 143">
                <a:extLst>
                  <a:ext uri="{FF2B5EF4-FFF2-40B4-BE49-F238E27FC236}">
                    <a16:creationId xmlns:a16="http://schemas.microsoft.com/office/drawing/2014/main" id="{9ABAB15C-0598-4A61-8C94-D16B1DEE4CE4}"/>
                  </a:ext>
                </a:extLst>
              </p:cNvPr>
              <p:cNvSpPr/>
              <p:nvPr/>
            </p:nvSpPr>
            <p:spPr>
              <a:xfrm>
                <a:off x="3158363" y="2042667"/>
                <a:ext cx="4031615" cy="728980"/>
              </a:xfrm>
              <a:custGeom>
                <a:avLst/>
                <a:gdLst/>
                <a:ahLst/>
                <a:cxnLst/>
                <a:rect l="l" t="t" r="r" b="b"/>
                <a:pathLst>
                  <a:path w="4031615" h="728980">
                    <a:moveTo>
                      <a:pt x="58547" y="699135"/>
                    </a:moveTo>
                    <a:lnTo>
                      <a:pt x="0" y="709295"/>
                    </a:lnTo>
                    <a:lnTo>
                      <a:pt x="3301" y="728726"/>
                    </a:lnTo>
                    <a:lnTo>
                      <a:pt x="61849" y="718693"/>
                    </a:lnTo>
                    <a:lnTo>
                      <a:pt x="58547" y="699135"/>
                    </a:lnTo>
                    <a:close/>
                  </a:path>
                  <a:path w="4031615" h="728980">
                    <a:moveTo>
                      <a:pt x="136651" y="685673"/>
                    </a:moveTo>
                    <a:lnTo>
                      <a:pt x="78105" y="695833"/>
                    </a:lnTo>
                    <a:lnTo>
                      <a:pt x="81406" y="715264"/>
                    </a:lnTo>
                    <a:lnTo>
                      <a:pt x="139953" y="705231"/>
                    </a:lnTo>
                    <a:lnTo>
                      <a:pt x="136651" y="685673"/>
                    </a:lnTo>
                    <a:close/>
                  </a:path>
                  <a:path w="4031615" h="728980">
                    <a:moveTo>
                      <a:pt x="214757" y="672211"/>
                    </a:moveTo>
                    <a:lnTo>
                      <a:pt x="156210" y="682371"/>
                    </a:lnTo>
                    <a:lnTo>
                      <a:pt x="159512" y="701802"/>
                    </a:lnTo>
                    <a:lnTo>
                      <a:pt x="218059" y="691769"/>
                    </a:lnTo>
                    <a:lnTo>
                      <a:pt x="214757" y="672211"/>
                    </a:lnTo>
                    <a:close/>
                  </a:path>
                  <a:path w="4031615" h="728980">
                    <a:moveTo>
                      <a:pt x="292862" y="658749"/>
                    </a:moveTo>
                    <a:lnTo>
                      <a:pt x="234314" y="668909"/>
                    </a:lnTo>
                    <a:lnTo>
                      <a:pt x="237616" y="688340"/>
                    </a:lnTo>
                    <a:lnTo>
                      <a:pt x="296163" y="678307"/>
                    </a:lnTo>
                    <a:lnTo>
                      <a:pt x="292862" y="658749"/>
                    </a:lnTo>
                    <a:close/>
                  </a:path>
                  <a:path w="4031615" h="728980">
                    <a:moveTo>
                      <a:pt x="370966" y="645287"/>
                    </a:moveTo>
                    <a:lnTo>
                      <a:pt x="312292" y="655447"/>
                    </a:lnTo>
                    <a:lnTo>
                      <a:pt x="315722" y="675005"/>
                    </a:lnTo>
                    <a:lnTo>
                      <a:pt x="374269" y="664845"/>
                    </a:lnTo>
                    <a:lnTo>
                      <a:pt x="370966" y="645287"/>
                    </a:lnTo>
                    <a:close/>
                  </a:path>
                  <a:path w="4031615" h="728980">
                    <a:moveTo>
                      <a:pt x="449072" y="631825"/>
                    </a:moveTo>
                    <a:lnTo>
                      <a:pt x="390398" y="641985"/>
                    </a:lnTo>
                    <a:lnTo>
                      <a:pt x="393826" y="661543"/>
                    </a:lnTo>
                    <a:lnTo>
                      <a:pt x="452374" y="651383"/>
                    </a:lnTo>
                    <a:lnTo>
                      <a:pt x="449072" y="631825"/>
                    </a:lnTo>
                    <a:close/>
                  </a:path>
                  <a:path w="4031615" h="728980">
                    <a:moveTo>
                      <a:pt x="527176" y="618363"/>
                    </a:moveTo>
                    <a:lnTo>
                      <a:pt x="468502" y="628523"/>
                    </a:lnTo>
                    <a:lnTo>
                      <a:pt x="471932" y="648081"/>
                    </a:lnTo>
                    <a:lnTo>
                      <a:pt x="530478" y="637921"/>
                    </a:lnTo>
                    <a:lnTo>
                      <a:pt x="527176" y="618363"/>
                    </a:lnTo>
                    <a:close/>
                  </a:path>
                  <a:path w="4031615" h="728980">
                    <a:moveTo>
                      <a:pt x="605282" y="604901"/>
                    </a:moveTo>
                    <a:lnTo>
                      <a:pt x="546608" y="615061"/>
                    </a:lnTo>
                    <a:lnTo>
                      <a:pt x="550037" y="634619"/>
                    </a:lnTo>
                    <a:lnTo>
                      <a:pt x="608584" y="624459"/>
                    </a:lnTo>
                    <a:lnTo>
                      <a:pt x="605282" y="604901"/>
                    </a:lnTo>
                    <a:close/>
                  </a:path>
                  <a:path w="4031615" h="728980">
                    <a:moveTo>
                      <a:pt x="683260" y="591439"/>
                    </a:moveTo>
                    <a:lnTo>
                      <a:pt x="624713" y="601599"/>
                    </a:lnTo>
                    <a:lnTo>
                      <a:pt x="628141" y="621157"/>
                    </a:lnTo>
                    <a:lnTo>
                      <a:pt x="686688" y="610997"/>
                    </a:lnTo>
                    <a:lnTo>
                      <a:pt x="683260" y="591439"/>
                    </a:lnTo>
                    <a:close/>
                  </a:path>
                  <a:path w="4031615" h="728980">
                    <a:moveTo>
                      <a:pt x="761364" y="578104"/>
                    </a:moveTo>
                    <a:lnTo>
                      <a:pt x="702817" y="588137"/>
                    </a:lnTo>
                    <a:lnTo>
                      <a:pt x="706247" y="607695"/>
                    </a:lnTo>
                    <a:lnTo>
                      <a:pt x="764794" y="597535"/>
                    </a:lnTo>
                    <a:lnTo>
                      <a:pt x="761364" y="578104"/>
                    </a:lnTo>
                    <a:close/>
                  </a:path>
                  <a:path w="4031615" h="728980">
                    <a:moveTo>
                      <a:pt x="839470" y="564642"/>
                    </a:moveTo>
                    <a:lnTo>
                      <a:pt x="780923" y="574675"/>
                    </a:lnTo>
                    <a:lnTo>
                      <a:pt x="784351" y="594233"/>
                    </a:lnTo>
                    <a:lnTo>
                      <a:pt x="842899" y="584073"/>
                    </a:lnTo>
                    <a:lnTo>
                      <a:pt x="839470" y="564642"/>
                    </a:lnTo>
                    <a:close/>
                  </a:path>
                  <a:path w="4031615" h="728980">
                    <a:moveTo>
                      <a:pt x="917575" y="551180"/>
                    </a:moveTo>
                    <a:lnTo>
                      <a:pt x="859027" y="561213"/>
                    </a:lnTo>
                    <a:lnTo>
                      <a:pt x="862457" y="580771"/>
                    </a:lnTo>
                    <a:lnTo>
                      <a:pt x="921003" y="570611"/>
                    </a:lnTo>
                    <a:lnTo>
                      <a:pt x="917575" y="551180"/>
                    </a:lnTo>
                    <a:close/>
                  </a:path>
                  <a:path w="4031615" h="728980">
                    <a:moveTo>
                      <a:pt x="995679" y="537718"/>
                    </a:moveTo>
                    <a:lnTo>
                      <a:pt x="937133" y="547751"/>
                    </a:lnTo>
                    <a:lnTo>
                      <a:pt x="940435" y="567309"/>
                    </a:lnTo>
                    <a:lnTo>
                      <a:pt x="999109" y="557149"/>
                    </a:lnTo>
                    <a:lnTo>
                      <a:pt x="995679" y="537718"/>
                    </a:lnTo>
                    <a:close/>
                  </a:path>
                  <a:path w="4031615" h="728980">
                    <a:moveTo>
                      <a:pt x="1073785" y="524256"/>
                    </a:moveTo>
                    <a:lnTo>
                      <a:pt x="1015238" y="534289"/>
                    </a:lnTo>
                    <a:lnTo>
                      <a:pt x="1018539" y="553847"/>
                    </a:lnTo>
                    <a:lnTo>
                      <a:pt x="1077214" y="543687"/>
                    </a:lnTo>
                    <a:lnTo>
                      <a:pt x="1073785" y="524256"/>
                    </a:lnTo>
                    <a:close/>
                  </a:path>
                  <a:path w="4031615" h="728980">
                    <a:moveTo>
                      <a:pt x="1151889" y="510794"/>
                    </a:moveTo>
                    <a:lnTo>
                      <a:pt x="1093342" y="520827"/>
                    </a:lnTo>
                    <a:lnTo>
                      <a:pt x="1096645" y="540385"/>
                    </a:lnTo>
                    <a:lnTo>
                      <a:pt x="1155319" y="530225"/>
                    </a:lnTo>
                    <a:lnTo>
                      <a:pt x="1151889" y="510794"/>
                    </a:lnTo>
                    <a:close/>
                  </a:path>
                  <a:path w="4031615" h="728980">
                    <a:moveTo>
                      <a:pt x="1229995" y="497332"/>
                    </a:moveTo>
                    <a:lnTo>
                      <a:pt x="1171448" y="507365"/>
                    </a:lnTo>
                    <a:lnTo>
                      <a:pt x="1174750" y="526923"/>
                    </a:lnTo>
                    <a:lnTo>
                      <a:pt x="1233297" y="516763"/>
                    </a:lnTo>
                    <a:lnTo>
                      <a:pt x="1229995" y="497332"/>
                    </a:lnTo>
                    <a:close/>
                  </a:path>
                  <a:path w="4031615" h="728980">
                    <a:moveTo>
                      <a:pt x="1308100" y="483870"/>
                    </a:moveTo>
                    <a:lnTo>
                      <a:pt x="1249552" y="493903"/>
                    </a:lnTo>
                    <a:lnTo>
                      <a:pt x="1252854" y="513461"/>
                    </a:lnTo>
                    <a:lnTo>
                      <a:pt x="1311402" y="503428"/>
                    </a:lnTo>
                    <a:lnTo>
                      <a:pt x="1308100" y="483870"/>
                    </a:lnTo>
                    <a:close/>
                  </a:path>
                  <a:path w="4031615" h="728980">
                    <a:moveTo>
                      <a:pt x="1386204" y="470408"/>
                    </a:moveTo>
                    <a:lnTo>
                      <a:pt x="1327658" y="480441"/>
                    </a:lnTo>
                    <a:lnTo>
                      <a:pt x="1330960" y="499999"/>
                    </a:lnTo>
                    <a:lnTo>
                      <a:pt x="1389507" y="489966"/>
                    </a:lnTo>
                    <a:lnTo>
                      <a:pt x="1386204" y="470408"/>
                    </a:lnTo>
                    <a:close/>
                  </a:path>
                  <a:path w="4031615" h="728980">
                    <a:moveTo>
                      <a:pt x="1464310" y="456946"/>
                    </a:moveTo>
                    <a:lnTo>
                      <a:pt x="1405763" y="466979"/>
                    </a:lnTo>
                    <a:lnTo>
                      <a:pt x="1409064" y="486537"/>
                    </a:lnTo>
                    <a:lnTo>
                      <a:pt x="1467612" y="476504"/>
                    </a:lnTo>
                    <a:lnTo>
                      <a:pt x="1464310" y="456946"/>
                    </a:lnTo>
                    <a:close/>
                  </a:path>
                  <a:path w="4031615" h="728980">
                    <a:moveTo>
                      <a:pt x="1542414" y="443484"/>
                    </a:moveTo>
                    <a:lnTo>
                      <a:pt x="1483867" y="453517"/>
                    </a:lnTo>
                    <a:lnTo>
                      <a:pt x="1487170" y="473075"/>
                    </a:lnTo>
                    <a:lnTo>
                      <a:pt x="1545716" y="463042"/>
                    </a:lnTo>
                    <a:lnTo>
                      <a:pt x="1542414" y="443484"/>
                    </a:lnTo>
                    <a:close/>
                  </a:path>
                  <a:path w="4031615" h="728980">
                    <a:moveTo>
                      <a:pt x="1620520" y="430022"/>
                    </a:moveTo>
                    <a:lnTo>
                      <a:pt x="1561846" y="440055"/>
                    </a:lnTo>
                    <a:lnTo>
                      <a:pt x="1565275" y="459613"/>
                    </a:lnTo>
                    <a:lnTo>
                      <a:pt x="1623822" y="449580"/>
                    </a:lnTo>
                    <a:lnTo>
                      <a:pt x="1620520" y="430022"/>
                    </a:lnTo>
                    <a:close/>
                  </a:path>
                  <a:path w="4031615" h="728980">
                    <a:moveTo>
                      <a:pt x="1698625" y="416560"/>
                    </a:moveTo>
                    <a:lnTo>
                      <a:pt x="1639951" y="426593"/>
                    </a:lnTo>
                    <a:lnTo>
                      <a:pt x="1643379" y="446151"/>
                    </a:lnTo>
                    <a:lnTo>
                      <a:pt x="1701927" y="436118"/>
                    </a:lnTo>
                    <a:lnTo>
                      <a:pt x="1698625" y="416560"/>
                    </a:lnTo>
                    <a:close/>
                  </a:path>
                  <a:path w="4031615" h="728980">
                    <a:moveTo>
                      <a:pt x="1776729" y="403098"/>
                    </a:moveTo>
                    <a:lnTo>
                      <a:pt x="1718056" y="413131"/>
                    </a:lnTo>
                    <a:lnTo>
                      <a:pt x="1721485" y="432689"/>
                    </a:lnTo>
                    <a:lnTo>
                      <a:pt x="1780032" y="422656"/>
                    </a:lnTo>
                    <a:lnTo>
                      <a:pt x="1776729" y="403098"/>
                    </a:lnTo>
                    <a:close/>
                  </a:path>
                  <a:path w="4031615" h="728980">
                    <a:moveTo>
                      <a:pt x="1854708" y="389636"/>
                    </a:moveTo>
                    <a:lnTo>
                      <a:pt x="1796161" y="399669"/>
                    </a:lnTo>
                    <a:lnTo>
                      <a:pt x="1799589" y="419227"/>
                    </a:lnTo>
                    <a:lnTo>
                      <a:pt x="1858137" y="409194"/>
                    </a:lnTo>
                    <a:lnTo>
                      <a:pt x="1854708" y="389636"/>
                    </a:lnTo>
                    <a:close/>
                  </a:path>
                  <a:path w="4031615" h="728980">
                    <a:moveTo>
                      <a:pt x="1932813" y="376174"/>
                    </a:moveTo>
                    <a:lnTo>
                      <a:pt x="1874265" y="386334"/>
                    </a:lnTo>
                    <a:lnTo>
                      <a:pt x="1877695" y="405765"/>
                    </a:lnTo>
                    <a:lnTo>
                      <a:pt x="1936241" y="395732"/>
                    </a:lnTo>
                    <a:lnTo>
                      <a:pt x="1932813" y="376174"/>
                    </a:lnTo>
                    <a:close/>
                  </a:path>
                  <a:path w="4031615" h="728980">
                    <a:moveTo>
                      <a:pt x="2010917" y="362712"/>
                    </a:moveTo>
                    <a:lnTo>
                      <a:pt x="1952371" y="372872"/>
                    </a:lnTo>
                    <a:lnTo>
                      <a:pt x="1955800" y="392303"/>
                    </a:lnTo>
                    <a:lnTo>
                      <a:pt x="2014347" y="382270"/>
                    </a:lnTo>
                    <a:lnTo>
                      <a:pt x="2010917" y="362712"/>
                    </a:lnTo>
                    <a:close/>
                  </a:path>
                  <a:path w="4031615" h="728980">
                    <a:moveTo>
                      <a:pt x="2089023" y="349250"/>
                    </a:moveTo>
                    <a:lnTo>
                      <a:pt x="2030476" y="359410"/>
                    </a:lnTo>
                    <a:lnTo>
                      <a:pt x="2033904" y="378841"/>
                    </a:lnTo>
                    <a:lnTo>
                      <a:pt x="2092452" y="368808"/>
                    </a:lnTo>
                    <a:lnTo>
                      <a:pt x="2089023" y="349250"/>
                    </a:lnTo>
                    <a:close/>
                  </a:path>
                  <a:path w="4031615" h="728980">
                    <a:moveTo>
                      <a:pt x="2167128" y="335788"/>
                    </a:moveTo>
                    <a:lnTo>
                      <a:pt x="2108581" y="345948"/>
                    </a:lnTo>
                    <a:lnTo>
                      <a:pt x="2112010" y="365379"/>
                    </a:lnTo>
                    <a:lnTo>
                      <a:pt x="2170557" y="355346"/>
                    </a:lnTo>
                    <a:lnTo>
                      <a:pt x="2167128" y="335788"/>
                    </a:lnTo>
                    <a:close/>
                  </a:path>
                  <a:path w="4031615" h="728980">
                    <a:moveTo>
                      <a:pt x="2245233" y="322326"/>
                    </a:moveTo>
                    <a:lnTo>
                      <a:pt x="2186686" y="332486"/>
                    </a:lnTo>
                    <a:lnTo>
                      <a:pt x="2189988" y="351917"/>
                    </a:lnTo>
                    <a:lnTo>
                      <a:pt x="2248662" y="341884"/>
                    </a:lnTo>
                    <a:lnTo>
                      <a:pt x="2245233" y="322326"/>
                    </a:lnTo>
                    <a:close/>
                  </a:path>
                  <a:path w="4031615" h="728980">
                    <a:moveTo>
                      <a:pt x="2323338" y="308864"/>
                    </a:moveTo>
                    <a:lnTo>
                      <a:pt x="2264791" y="319024"/>
                    </a:lnTo>
                    <a:lnTo>
                      <a:pt x="2268092" y="338455"/>
                    </a:lnTo>
                    <a:lnTo>
                      <a:pt x="2326766" y="328422"/>
                    </a:lnTo>
                    <a:lnTo>
                      <a:pt x="2323338" y="308864"/>
                    </a:lnTo>
                    <a:close/>
                  </a:path>
                  <a:path w="4031615" h="728980">
                    <a:moveTo>
                      <a:pt x="2401442" y="295402"/>
                    </a:moveTo>
                    <a:lnTo>
                      <a:pt x="2342896" y="305562"/>
                    </a:lnTo>
                    <a:lnTo>
                      <a:pt x="2346198" y="324993"/>
                    </a:lnTo>
                    <a:lnTo>
                      <a:pt x="2404872" y="314960"/>
                    </a:lnTo>
                    <a:lnTo>
                      <a:pt x="2401442" y="295402"/>
                    </a:lnTo>
                    <a:close/>
                  </a:path>
                  <a:path w="4031615" h="728980">
                    <a:moveTo>
                      <a:pt x="2479548" y="281940"/>
                    </a:moveTo>
                    <a:lnTo>
                      <a:pt x="2421001" y="292100"/>
                    </a:lnTo>
                    <a:lnTo>
                      <a:pt x="2424303" y="311658"/>
                    </a:lnTo>
                    <a:lnTo>
                      <a:pt x="2482850" y="301498"/>
                    </a:lnTo>
                    <a:lnTo>
                      <a:pt x="2479548" y="281940"/>
                    </a:lnTo>
                    <a:close/>
                  </a:path>
                  <a:path w="4031615" h="728980">
                    <a:moveTo>
                      <a:pt x="2557653" y="268478"/>
                    </a:moveTo>
                    <a:lnTo>
                      <a:pt x="2499106" y="278638"/>
                    </a:lnTo>
                    <a:lnTo>
                      <a:pt x="2502408" y="298196"/>
                    </a:lnTo>
                    <a:lnTo>
                      <a:pt x="2560954" y="288036"/>
                    </a:lnTo>
                    <a:lnTo>
                      <a:pt x="2557653" y="268478"/>
                    </a:lnTo>
                    <a:close/>
                  </a:path>
                  <a:path w="4031615" h="728980">
                    <a:moveTo>
                      <a:pt x="2635758" y="255016"/>
                    </a:moveTo>
                    <a:lnTo>
                      <a:pt x="2577211" y="265176"/>
                    </a:lnTo>
                    <a:lnTo>
                      <a:pt x="2580513" y="284734"/>
                    </a:lnTo>
                    <a:lnTo>
                      <a:pt x="2639060" y="274574"/>
                    </a:lnTo>
                    <a:lnTo>
                      <a:pt x="2635758" y="255016"/>
                    </a:lnTo>
                    <a:close/>
                  </a:path>
                  <a:path w="4031615" h="728980">
                    <a:moveTo>
                      <a:pt x="2713863" y="241554"/>
                    </a:moveTo>
                    <a:lnTo>
                      <a:pt x="2655316" y="251714"/>
                    </a:lnTo>
                    <a:lnTo>
                      <a:pt x="2658617" y="271272"/>
                    </a:lnTo>
                    <a:lnTo>
                      <a:pt x="2717165" y="261112"/>
                    </a:lnTo>
                    <a:lnTo>
                      <a:pt x="2713863" y="241554"/>
                    </a:lnTo>
                    <a:close/>
                  </a:path>
                  <a:path w="4031615" h="728980">
                    <a:moveTo>
                      <a:pt x="2791967" y="228092"/>
                    </a:moveTo>
                    <a:lnTo>
                      <a:pt x="2733421" y="238252"/>
                    </a:lnTo>
                    <a:lnTo>
                      <a:pt x="2736723" y="257810"/>
                    </a:lnTo>
                    <a:lnTo>
                      <a:pt x="2795270" y="247650"/>
                    </a:lnTo>
                    <a:lnTo>
                      <a:pt x="2791967" y="228092"/>
                    </a:lnTo>
                    <a:close/>
                  </a:path>
                  <a:path w="4031615" h="728980">
                    <a:moveTo>
                      <a:pt x="2870073" y="214757"/>
                    </a:moveTo>
                    <a:lnTo>
                      <a:pt x="2811399" y="224790"/>
                    </a:lnTo>
                    <a:lnTo>
                      <a:pt x="2814828" y="244348"/>
                    </a:lnTo>
                    <a:lnTo>
                      <a:pt x="2873375" y="234187"/>
                    </a:lnTo>
                    <a:lnTo>
                      <a:pt x="2870073" y="214757"/>
                    </a:lnTo>
                    <a:close/>
                  </a:path>
                  <a:path w="4031615" h="728980">
                    <a:moveTo>
                      <a:pt x="2948178" y="201295"/>
                    </a:moveTo>
                    <a:lnTo>
                      <a:pt x="2889504" y="211328"/>
                    </a:lnTo>
                    <a:lnTo>
                      <a:pt x="2892933" y="230886"/>
                    </a:lnTo>
                    <a:lnTo>
                      <a:pt x="2951479" y="220726"/>
                    </a:lnTo>
                    <a:lnTo>
                      <a:pt x="2948178" y="201295"/>
                    </a:lnTo>
                    <a:close/>
                  </a:path>
                  <a:path w="4031615" h="728980">
                    <a:moveTo>
                      <a:pt x="3026283" y="187833"/>
                    </a:moveTo>
                    <a:lnTo>
                      <a:pt x="2967609" y="197866"/>
                    </a:lnTo>
                    <a:lnTo>
                      <a:pt x="2971038" y="217424"/>
                    </a:lnTo>
                    <a:lnTo>
                      <a:pt x="3029585" y="207264"/>
                    </a:lnTo>
                    <a:lnTo>
                      <a:pt x="3026283" y="187833"/>
                    </a:lnTo>
                    <a:close/>
                  </a:path>
                  <a:path w="4031615" h="728980">
                    <a:moveTo>
                      <a:pt x="3104261" y="174371"/>
                    </a:moveTo>
                    <a:lnTo>
                      <a:pt x="3045714" y="184404"/>
                    </a:lnTo>
                    <a:lnTo>
                      <a:pt x="3049142" y="203962"/>
                    </a:lnTo>
                    <a:lnTo>
                      <a:pt x="3107690" y="193802"/>
                    </a:lnTo>
                    <a:lnTo>
                      <a:pt x="3104261" y="174371"/>
                    </a:lnTo>
                    <a:close/>
                  </a:path>
                  <a:path w="4031615" h="728980">
                    <a:moveTo>
                      <a:pt x="3182366" y="160909"/>
                    </a:moveTo>
                    <a:lnTo>
                      <a:pt x="3123819" y="170942"/>
                    </a:lnTo>
                    <a:lnTo>
                      <a:pt x="3127248" y="190500"/>
                    </a:lnTo>
                    <a:lnTo>
                      <a:pt x="3185795" y="180340"/>
                    </a:lnTo>
                    <a:lnTo>
                      <a:pt x="3182366" y="160909"/>
                    </a:lnTo>
                    <a:close/>
                  </a:path>
                  <a:path w="4031615" h="728980">
                    <a:moveTo>
                      <a:pt x="3260471" y="147447"/>
                    </a:moveTo>
                    <a:lnTo>
                      <a:pt x="3201924" y="157480"/>
                    </a:lnTo>
                    <a:lnTo>
                      <a:pt x="3205353" y="177037"/>
                    </a:lnTo>
                    <a:lnTo>
                      <a:pt x="3263900" y="166878"/>
                    </a:lnTo>
                    <a:lnTo>
                      <a:pt x="3260471" y="147447"/>
                    </a:lnTo>
                    <a:close/>
                  </a:path>
                  <a:path w="4031615" h="728980">
                    <a:moveTo>
                      <a:pt x="3338576" y="133985"/>
                    </a:moveTo>
                    <a:lnTo>
                      <a:pt x="3280029" y="144018"/>
                    </a:lnTo>
                    <a:lnTo>
                      <a:pt x="3283458" y="163576"/>
                    </a:lnTo>
                    <a:lnTo>
                      <a:pt x="3342004" y="153416"/>
                    </a:lnTo>
                    <a:lnTo>
                      <a:pt x="3338576" y="133985"/>
                    </a:lnTo>
                    <a:close/>
                  </a:path>
                  <a:path w="4031615" h="728980">
                    <a:moveTo>
                      <a:pt x="3416681" y="120523"/>
                    </a:moveTo>
                    <a:lnTo>
                      <a:pt x="3358134" y="130556"/>
                    </a:lnTo>
                    <a:lnTo>
                      <a:pt x="3361563" y="150114"/>
                    </a:lnTo>
                    <a:lnTo>
                      <a:pt x="3420110" y="140081"/>
                    </a:lnTo>
                    <a:lnTo>
                      <a:pt x="3416681" y="120523"/>
                    </a:lnTo>
                    <a:close/>
                  </a:path>
                  <a:path w="4031615" h="728980">
                    <a:moveTo>
                      <a:pt x="3494786" y="107061"/>
                    </a:moveTo>
                    <a:lnTo>
                      <a:pt x="3436239" y="117094"/>
                    </a:lnTo>
                    <a:lnTo>
                      <a:pt x="3439541" y="136652"/>
                    </a:lnTo>
                    <a:lnTo>
                      <a:pt x="3498215" y="126619"/>
                    </a:lnTo>
                    <a:lnTo>
                      <a:pt x="3494786" y="107061"/>
                    </a:lnTo>
                    <a:close/>
                  </a:path>
                  <a:path w="4031615" h="728980">
                    <a:moveTo>
                      <a:pt x="3572891" y="93599"/>
                    </a:moveTo>
                    <a:lnTo>
                      <a:pt x="3514343" y="103632"/>
                    </a:lnTo>
                    <a:lnTo>
                      <a:pt x="3517645" y="123190"/>
                    </a:lnTo>
                    <a:lnTo>
                      <a:pt x="3576319" y="113157"/>
                    </a:lnTo>
                    <a:lnTo>
                      <a:pt x="3572891" y="93599"/>
                    </a:lnTo>
                    <a:close/>
                  </a:path>
                  <a:path w="4031615" h="728980">
                    <a:moveTo>
                      <a:pt x="3650995" y="80137"/>
                    </a:moveTo>
                    <a:lnTo>
                      <a:pt x="3592448" y="90170"/>
                    </a:lnTo>
                    <a:lnTo>
                      <a:pt x="3595751" y="109728"/>
                    </a:lnTo>
                    <a:lnTo>
                      <a:pt x="3654425" y="99695"/>
                    </a:lnTo>
                    <a:lnTo>
                      <a:pt x="3650995" y="80137"/>
                    </a:lnTo>
                    <a:close/>
                  </a:path>
                  <a:path w="4031615" h="728980">
                    <a:moveTo>
                      <a:pt x="3729101" y="66675"/>
                    </a:moveTo>
                    <a:lnTo>
                      <a:pt x="3670554" y="76708"/>
                    </a:lnTo>
                    <a:lnTo>
                      <a:pt x="3673856" y="96266"/>
                    </a:lnTo>
                    <a:lnTo>
                      <a:pt x="3732403" y="86233"/>
                    </a:lnTo>
                    <a:lnTo>
                      <a:pt x="3729101" y="66675"/>
                    </a:lnTo>
                    <a:close/>
                  </a:path>
                  <a:path w="4031615" h="728980">
                    <a:moveTo>
                      <a:pt x="3807206" y="53212"/>
                    </a:moveTo>
                    <a:lnTo>
                      <a:pt x="3748659" y="63246"/>
                    </a:lnTo>
                    <a:lnTo>
                      <a:pt x="3751961" y="82804"/>
                    </a:lnTo>
                    <a:lnTo>
                      <a:pt x="3810508" y="72771"/>
                    </a:lnTo>
                    <a:lnTo>
                      <a:pt x="3807206" y="53212"/>
                    </a:lnTo>
                    <a:close/>
                  </a:path>
                  <a:path w="4031615" h="728980">
                    <a:moveTo>
                      <a:pt x="3885311" y="39751"/>
                    </a:moveTo>
                    <a:lnTo>
                      <a:pt x="3826764" y="49784"/>
                    </a:lnTo>
                    <a:lnTo>
                      <a:pt x="3830066" y="69342"/>
                    </a:lnTo>
                    <a:lnTo>
                      <a:pt x="3888613" y="59309"/>
                    </a:lnTo>
                    <a:lnTo>
                      <a:pt x="3885311" y="39751"/>
                    </a:lnTo>
                    <a:close/>
                  </a:path>
                  <a:path w="4031615" h="728980">
                    <a:moveTo>
                      <a:pt x="4029116" y="26289"/>
                    </a:moveTo>
                    <a:lnTo>
                      <a:pt x="3963416" y="26289"/>
                    </a:lnTo>
                    <a:lnTo>
                      <a:pt x="3966717" y="45847"/>
                    </a:lnTo>
                    <a:lnTo>
                      <a:pt x="3957906" y="47356"/>
                    </a:lnTo>
                    <a:lnTo>
                      <a:pt x="3962654" y="75184"/>
                    </a:lnTo>
                    <a:lnTo>
                      <a:pt x="4029116" y="26289"/>
                    </a:lnTo>
                    <a:close/>
                  </a:path>
                  <a:path w="4031615" h="728980">
                    <a:moveTo>
                      <a:pt x="3954573" y="27823"/>
                    </a:moveTo>
                    <a:lnTo>
                      <a:pt x="3904868" y="36449"/>
                    </a:lnTo>
                    <a:lnTo>
                      <a:pt x="3908170" y="55880"/>
                    </a:lnTo>
                    <a:lnTo>
                      <a:pt x="3957906" y="47356"/>
                    </a:lnTo>
                    <a:lnTo>
                      <a:pt x="3954573" y="27823"/>
                    </a:lnTo>
                    <a:close/>
                  </a:path>
                  <a:path w="4031615" h="728980">
                    <a:moveTo>
                      <a:pt x="3963416" y="26289"/>
                    </a:moveTo>
                    <a:lnTo>
                      <a:pt x="3954573" y="27823"/>
                    </a:lnTo>
                    <a:lnTo>
                      <a:pt x="3957906" y="47356"/>
                    </a:lnTo>
                    <a:lnTo>
                      <a:pt x="3966717" y="45847"/>
                    </a:lnTo>
                    <a:lnTo>
                      <a:pt x="3963416" y="26289"/>
                    </a:lnTo>
                    <a:close/>
                  </a:path>
                  <a:path w="4031615" h="728980">
                    <a:moveTo>
                      <a:pt x="3949827" y="0"/>
                    </a:moveTo>
                    <a:lnTo>
                      <a:pt x="3954573" y="27823"/>
                    </a:lnTo>
                    <a:lnTo>
                      <a:pt x="3963416" y="26289"/>
                    </a:lnTo>
                    <a:lnTo>
                      <a:pt x="4029116" y="26289"/>
                    </a:lnTo>
                    <a:lnTo>
                      <a:pt x="4031361" y="24637"/>
                    </a:lnTo>
                    <a:lnTo>
                      <a:pt x="3949827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7" name="object 144">
                <a:extLst>
                  <a:ext uri="{FF2B5EF4-FFF2-40B4-BE49-F238E27FC236}">
                    <a16:creationId xmlns:a16="http://schemas.microsoft.com/office/drawing/2014/main" id="{57A98178-A4AC-412A-9275-218712372A13}"/>
                  </a:ext>
                </a:extLst>
              </p:cNvPr>
              <p:cNvSpPr/>
              <p:nvPr/>
            </p:nvSpPr>
            <p:spPr>
              <a:xfrm>
                <a:off x="318515" y="2762123"/>
                <a:ext cx="681228" cy="292608"/>
              </a:xfrm>
              <a:prstGeom prst="rect">
                <a:avLst/>
              </a:prstGeom>
              <a:blipFill>
                <a:blip r:embed="rId8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8" name="object 145">
                <a:extLst>
                  <a:ext uri="{FF2B5EF4-FFF2-40B4-BE49-F238E27FC236}">
                    <a16:creationId xmlns:a16="http://schemas.microsoft.com/office/drawing/2014/main" id="{AD53D521-022A-4E06-9297-A357BFA6B444}"/>
                  </a:ext>
                </a:extLst>
              </p:cNvPr>
              <p:cNvSpPr/>
              <p:nvPr/>
            </p:nvSpPr>
            <p:spPr>
              <a:xfrm>
                <a:off x="829055" y="2762123"/>
                <a:ext cx="908304" cy="292608"/>
              </a:xfrm>
              <a:prstGeom prst="rect">
                <a:avLst/>
              </a:prstGeom>
              <a:blipFill>
                <a:blip r:embed="rId8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9" name="object 146">
                <a:extLst>
                  <a:ext uri="{FF2B5EF4-FFF2-40B4-BE49-F238E27FC236}">
                    <a16:creationId xmlns:a16="http://schemas.microsoft.com/office/drawing/2014/main" id="{04FC01B2-32FE-46D8-8999-1C43A06501AB}"/>
                  </a:ext>
                </a:extLst>
              </p:cNvPr>
              <p:cNvSpPr/>
              <p:nvPr/>
            </p:nvSpPr>
            <p:spPr>
              <a:xfrm>
                <a:off x="1568196" y="2762123"/>
                <a:ext cx="340614" cy="292608"/>
              </a:xfrm>
              <a:prstGeom prst="rect">
                <a:avLst/>
              </a:prstGeom>
              <a:blipFill>
                <a:blip r:embed="rId8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0" name="object 147">
                <a:extLst>
                  <a:ext uri="{FF2B5EF4-FFF2-40B4-BE49-F238E27FC236}">
                    <a16:creationId xmlns:a16="http://schemas.microsoft.com/office/drawing/2014/main" id="{EAC033EC-91D2-4B2E-848E-CFE43E76DE32}"/>
                  </a:ext>
                </a:extLst>
              </p:cNvPr>
              <p:cNvSpPr/>
              <p:nvPr/>
            </p:nvSpPr>
            <p:spPr>
              <a:xfrm>
                <a:off x="1851660" y="2762123"/>
                <a:ext cx="681685" cy="292608"/>
              </a:xfrm>
              <a:prstGeom prst="rect">
                <a:avLst/>
              </a:prstGeom>
              <a:blipFill>
                <a:blip r:embed="rId8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1" name="object 148">
                <a:extLst>
                  <a:ext uri="{FF2B5EF4-FFF2-40B4-BE49-F238E27FC236}">
                    <a16:creationId xmlns:a16="http://schemas.microsoft.com/office/drawing/2014/main" id="{596D1409-9EDF-41AC-8654-31211294AD04}"/>
                  </a:ext>
                </a:extLst>
              </p:cNvPr>
              <p:cNvSpPr/>
              <p:nvPr/>
            </p:nvSpPr>
            <p:spPr>
              <a:xfrm>
                <a:off x="853135" y="1679194"/>
                <a:ext cx="681228" cy="292608"/>
              </a:xfrm>
              <a:prstGeom prst="rect">
                <a:avLst/>
              </a:prstGeom>
              <a:blipFill>
                <a:blip r:embed="rId8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2" name="object 149">
                <a:extLst>
                  <a:ext uri="{FF2B5EF4-FFF2-40B4-BE49-F238E27FC236}">
                    <a16:creationId xmlns:a16="http://schemas.microsoft.com/office/drawing/2014/main" id="{0F0AB29A-9B6B-4673-8BB1-28671E1118A8}"/>
                  </a:ext>
                </a:extLst>
              </p:cNvPr>
              <p:cNvSpPr/>
              <p:nvPr/>
            </p:nvSpPr>
            <p:spPr>
              <a:xfrm>
                <a:off x="1363725" y="1679194"/>
                <a:ext cx="681227" cy="292608"/>
              </a:xfrm>
              <a:prstGeom prst="rect">
                <a:avLst/>
              </a:prstGeom>
              <a:blipFill>
                <a:blip r:embed="rId8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3" name="object 151">
                <a:extLst>
                  <a:ext uri="{FF2B5EF4-FFF2-40B4-BE49-F238E27FC236}">
                    <a16:creationId xmlns:a16="http://schemas.microsoft.com/office/drawing/2014/main" id="{30DC4CB7-8042-4585-A17C-4A40925E86D0}"/>
                  </a:ext>
                </a:extLst>
              </p:cNvPr>
              <p:cNvSpPr/>
              <p:nvPr/>
            </p:nvSpPr>
            <p:spPr>
              <a:xfrm>
                <a:off x="9579864" y="1543811"/>
                <a:ext cx="1083564" cy="635508"/>
              </a:xfrm>
              <a:prstGeom prst="rect">
                <a:avLst/>
              </a:prstGeom>
              <a:blipFill>
                <a:blip r:embed="rId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4" name="object 152">
                <a:extLst>
                  <a:ext uri="{FF2B5EF4-FFF2-40B4-BE49-F238E27FC236}">
                    <a16:creationId xmlns:a16="http://schemas.microsoft.com/office/drawing/2014/main" id="{4017BB04-166C-4071-AA1E-9B0A929D97B5}"/>
                  </a:ext>
                </a:extLst>
              </p:cNvPr>
              <p:cNvSpPr/>
              <p:nvPr/>
            </p:nvSpPr>
            <p:spPr>
              <a:xfrm>
                <a:off x="9563100" y="1505711"/>
                <a:ext cx="1117104" cy="772668"/>
              </a:xfrm>
              <a:prstGeom prst="rect">
                <a:avLst/>
              </a:prstGeom>
              <a:blipFill>
                <a:blip r:embed="rId8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5" name="object 153">
                <a:extLst>
                  <a:ext uri="{FF2B5EF4-FFF2-40B4-BE49-F238E27FC236}">
                    <a16:creationId xmlns:a16="http://schemas.microsoft.com/office/drawing/2014/main" id="{DF58DBA9-4128-434B-86DE-3334B144D5EA}"/>
                  </a:ext>
                </a:extLst>
              </p:cNvPr>
              <p:cNvSpPr/>
              <p:nvPr/>
            </p:nvSpPr>
            <p:spPr>
              <a:xfrm>
                <a:off x="9610343" y="1574291"/>
                <a:ext cx="972819" cy="52451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4510">
                    <a:moveTo>
                      <a:pt x="918717" y="0"/>
                    </a:moveTo>
                    <a:lnTo>
                      <a:pt x="53594" y="0"/>
                    </a:lnTo>
                    <a:lnTo>
                      <a:pt x="32736" y="4212"/>
                    </a:lnTo>
                    <a:lnTo>
                      <a:pt x="15700" y="15700"/>
                    </a:lnTo>
                    <a:lnTo>
                      <a:pt x="4212" y="32736"/>
                    </a:lnTo>
                    <a:lnTo>
                      <a:pt x="0" y="53594"/>
                    </a:lnTo>
                    <a:lnTo>
                      <a:pt x="0" y="470662"/>
                    </a:lnTo>
                    <a:lnTo>
                      <a:pt x="4212" y="491519"/>
                    </a:lnTo>
                    <a:lnTo>
                      <a:pt x="15700" y="508555"/>
                    </a:lnTo>
                    <a:lnTo>
                      <a:pt x="32736" y="520043"/>
                    </a:lnTo>
                    <a:lnTo>
                      <a:pt x="53594" y="524256"/>
                    </a:lnTo>
                    <a:lnTo>
                      <a:pt x="918717" y="524256"/>
                    </a:lnTo>
                    <a:lnTo>
                      <a:pt x="939575" y="520043"/>
                    </a:lnTo>
                    <a:lnTo>
                      <a:pt x="956611" y="508555"/>
                    </a:lnTo>
                    <a:lnTo>
                      <a:pt x="968099" y="491519"/>
                    </a:lnTo>
                    <a:lnTo>
                      <a:pt x="972311" y="470662"/>
                    </a:lnTo>
                    <a:lnTo>
                      <a:pt x="972311" y="53594"/>
                    </a:lnTo>
                    <a:lnTo>
                      <a:pt x="968099" y="32736"/>
                    </a:lnTo>
                    <a:lnTo>
                      <a:pt x="956611" y="15700"/>
                    </a:lnTo>
                    <a:lnTo>
                      <a:pt x="939575" y="4212"/>
                    </a:lnTo>
                    <a:lnTo>
                      <a:pt x="918717" y="0"/>
                    </a:lnTo>
                    <a:close/>
                  </a:path>
                </a:pathLst>
              </a:custGeom>
              <a:solidFill>
                <a:srgbClr val="FAE4D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6" name="object 154">
                <a:extLst>
                  <a:ext uri="{FF2B5EF4-FFF2-40B4-BE49-F238E27FC236}">
                    <a16:creationId xmlns:a16="http://schemas.microsoft.com/office/drawing/2014/main" id="{69D47DD1-567F-41D0-A90D-0AB70CB5F4DD}"/>
                  </a:ext>
                </a:extLst>
              </p:cNvPr>
              <p:cNvSpPr/>
              <p:nvPr/>
            </p:nvSpPr>
            <p:spPr>
              <a:xfrm>
                <a:off x="9610343" y="1574291"/>
                <a:ext cx="972819" cy="524510"/>
              </a:xfrm>
              <a:custGeom>
                <a:avLst/>
                <a:gdLst/>
                <a:ahLst/>
                <a:cxnLst/>
                <a:rect l="l" t="t" r="r" b="b"/>
                <a:pathLst>
                  <a:path w="972820" h="524510">
                    <a:moveTo>
                      <a:pt x="0" y="53594"/>
                    </a:moveTo>
                    <a:lnTo>
                      <a:pt x="4212" y="32736"/>
                    </a:lnTo>
                    <a:lnTo>
                      <a:pt x="15700" y="15700"/>
                    </a:lnTo>
                    <a:lnTo>
                      <a:pt x="32736" y="4212"/>
                    </a:lnTo>
                    <a:lnTo>
                      <a:pt x="53594" y="0"/>
                    </a:lnTo>
                    <a:lnTo>
                      <a:pt x="918717" y="0"/>
                    </a:lnTo>
                    <a:lnTo>
                      <a:pt x="939575" y="4212"/>
                    </a:lnTo>
                    <a:lnTo>
                      <a:pt x="956611" y="15700"/>
                    </a:lnTo>
                    <a:lnTo>
                      <a:pt x="968099" y="32736"/>
                    </a:lnTo>
                    <a:lnTo>
                      <a:pt x="972311" y="53594"/>
                    </a:lnTo>
                    <a:lnTo>
                      <a:pt x="972311" y="470662"/>
                    </a:lnTo>
                    <a:lnTo>
                      <a:pt x="968099" y="491519"/>
                    </a:lnTo>
                    <a:lnTo>
                      <a:pt x="956611" y="508555"/>
                    </a:lnTo>
                    <a:lnTo>
                      <a:pt x="939575" y="520043"/>
                    </a:lnTo>
                    <a:lnTo>
                      <a:pt x="918717" y="524256"/>
                    </a:lnTo>
                    <a:lnTo>
                      <a:pt x="53594" y="524256"/>
                    </a:lnTo>
                    <a:lnTo>
                      <a:pt x="32736" y="520043"/>
                    </a:lnTo>
                    <a:lnTo>
                      <a:pt x="15700" y="508555"/>
                    </a:lnTo>
                    <a:lnTo>
                      <a:pt x="4212" y="491519"/>
                    </a:lnTo>
                    <a:lnTo>
                      <a:pt x="0" y="470662"/>
                    </a:lnTo>
                    <a:lnTo>
                      <a:pt x="0" y="53594"/>
                    </a:lnTo>
                    <a:close/>
                  </a:path>
                </a:pathLst>
              </a:custGeom>
              <a:ln w="9144">
                <a:solidFill>
                  <a:srgbClr val="212A3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7" name="object 155">
                <a:extLst>
                  <a:ext uri="{FF2B5EF4-FFF2-40B4-BE49-F238E27FC236}">
                    <a16:creationId xmlns:a16="http://schemas.microsoft.com/office/drawing/2014/main" id="{05B69727-38A0-4F38-B923-011D98821F02}"/>
                  </a:ext>
                </a:extLst>
              </p:cNvPr>
              <p:cNvSpPr/>
              <p:nvPr/>
            </p:nvSpPr>
            <p:spPr>
              <a:xfrm>
                <a:off x="9712197" y="1600835"/>
                <a:ext cx="544068" cy="233172"/>
              </a:xfrm>
              <a:prstGeom prst="rect">
                <a:avLst/>
              </a:prstGeom>
              <a:blipFill>
                <a:blip r:embed="rId8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8" name="object 156">
                <a:extLst>
                  <a:ext uri="{FF2B5EF4-FFF2-40B4-BE49-F238E27FC236}">
                    <a16:creationId xmlns:a16="http://schemas.microsoft.com/office/drawing/2014/main" id="{62112E60-76A2-4AE4-974A-387184EB886F}"/>
                  </a:ext>
                </a:extLst>
              </p:cNvPr>
              <p:cNvSpPr/>
              <p:nvPr/>
            </p:nvSpPr>
            <p:spPr>
              <a:xfrm>
                <a:off x="10120630" y="1600835"/>
                <a:ext cx="544068" cy="233172"/>
              </a:xfrm>
              <a:prstGeom prst="rect">
                <a:avLst/>
              </a:prstGeom>
              <a:blipFill>
                <a:blip r:embed="rId9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9" name="object 157">
                <a:extLst>
                  <a:ext uri="{FF2B5EF4-FFF2-40B4-BE49-F238E27FC236}">
                    <a16:creationId xmlns:a16="http://schemas.microsoft.com/office/drawing/2014/main" id="{EDC55910-FC0F-4CF5-8F66-E5CAA6FE9AD1}"/>
                  </a:ext>
                </a:extLst>
              </p:cNvPr>
              <p:cNvSpPr/>
              <p:nvPr/>
            </p:nvSpPr>
            <p:spPr>
              <a:xfrm>
                <a:off x="9916414" y="1844370"/>
                <a:ext cx="544068" cy="233476"/>
              </a:xfrm>
              <a:prstGeom prst="rect">
                <a:avLst/>
              </a:prstGeom>
              <a:blipFill>
                <a:blip r:embed="rId9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0" name="object 158">
                <a:extLst>
                  <a:ext uri="{FF2B5EF4-FFF2-40B4-BE49-F238E27FC236}">
                    <a16:creationId xmlns:a16="http://schemas.microsoft.com/office/drawing/2014/main" id="{163E5DDD-EC81-4F47-A6BC-38EA5D1C55F4}"/>
                  </a:ext>
                </a:extLst>
              </p:cNvPr>
              <p:cNvSpPr/>
              <p:nvPr/>
            </p:nvSpPr>
            <p:spPr>
              <a:xfrm>
                <a:off x="3160014" y="3193542"/>
                <a:ext cx="688340" cy="681990"/>
              </a:xfrm>
              <a:custGeom>
                <a:avLst/>
                <a:gdLst/>
                <a:ahLst/>
                <a:cxnLst/>
                <a:rect l="l" t="t" r="r" b="b"/>
                <a:pathLst>
                  <a:path w="688339" h="681989">
                    <a:moveTo>
                      <a:pt x="645795" y="625729"/>
                    </a:moveTo>
                    <a:lnTo>
                      <a:pt x="631825" y="639826"/>
                    </a:lnTo>
                    <a:lnTo>
                      <a:pt x="673988" y="681609"/>
                    </a:lnTo>
                    <a:lnTo>
                      <a:pt x="687959" y="667512"/>
                    </a:lnTo>
                    <a:lnTo>
                      <a:pt x="645795" y="625729"/>
                    </a:lnTo>
                    <a:close/>
                  </a:path>
                  <a:path w="688339" h="681989">
                    <a:moveTo>
                      <a:pt x="589407" y="569976"/>
                    </a:moveTo>
                    <a:lnTo>
                      <a:pt x="575563" y="583946"/>
                    </a:lnTo>
                    <a:lnTo>
                      <a:pt x="617727" y="625856"/>
                    </a:lnTo>
                    <a:lnTo>
                      <a:pt x="631698" y="611759"/>
                    </a:lnTo>
                    <a:lnTo>
                      <a:pt x="589407" y="569976"/>
                    </a:lnTo>
                    <a:close/>
                  </a:path>
                  <a:path w="688339" h="681989">
                    <a:moveTo>
                      <a:pt x="533146" y="514096"/>
                    </a:moveTo>
                    <a:lnTo>
                      <a:pt x="519175" y="528193"/>
                    </a:lnTo>
                    <a:lnTo>
                      <a:pt x="561466" y="570103"/>
                    </a:lnTo>
                    <a:lnTo>
                      <a:pt x="575437" y="556006"/>
                    </a:lnTo>
                    <a:lnTo>
                      <a:pt x="533146" y="514096"/>
                    </a:lnTo>
                    <a:close/>
                  </a:path>
                  <a:path w="688339" h="681989">
                    <a:moveTo>
                      <a:pt x="476885" y="458343"/>
                    </a:moveTo>
                    <a:lnTo>
                      <a:pt x="462914" y="472440"/>
                    </a:lnTo>
                    <a:lnTo>
                      <a:pt x="505078" y="514350"/>
                    </a:lnTo>
                    <a:lnTo>
                      <a:pt x="519049" y="500253"/>
                    </a:lnTo>
                    <a:lnTo>
                      <a:pt x="476885" y="458343"/>
                    </a:lnTo>
                    <a:close/>
                  </a:path>
                  <a:path w="688339" h="681989">
                    <a:moveTo>
                      <a:pt x="420497" y="402590"/>
                    </a:moveTo>
                    <a:lnTo>
                      <a:pt x="406653" y="416687"/>
                    </a:lnTo>
                    <a:lnTo>
                      <a:pt x="448818" y="458470"/>
                    </a:lnTo>
                    <a:lnTo>
                      <a:pt x="462788" y="444500"/>
                    </a:lnTo>
                    <a:lnTo>
                      <a:pt x="420497" y="402590"/>
                    </a:lnTo>
                    <a:close/>
                  </a:path>
                  <a:path w="688339" h="681989">
                    <a:moveTo>
                      <a:pt x="364236" y="346837"/>
                    </a:moveTo>
                    <a:lnTo>
                      <a:pt x="350265" y="360934"/>
                    </a:lnTo>
                    <a:lnTo>
                      <a:pt x="392557" y="402717"/>
                    </a:lnTo>
                    <a:lnTo>
                      <a:pt x="406526" y="388620"/>
                    </a:lnTo>
                    <a:lnTo>
                      <a:pt x="364236" y="346837"/>
                    </a:lnTo>
                    <a:close/>
                  </a:path>
                  <a:path w="688339" h="681989">
                    <a:moveTo>
                      <a:pt x="307975" y="291084"/>
                    </a:moveTo>
                    <a:lnTo>
                      <a:pt x="294005" y="305181"/>
                    </a:lnTo>
                    <a:lnTo>
                      <a:pt x="336169" y="346963"/>
                    </a:lnTo>
                    <a:lnTo>
                      <a:pt x="350138" y="332867"/>
                    </a:lnTo>
                    <a:lnTo>
                      <a:pt x="307975" y="291084"/>
                    </a:lnTo>
                    <a:close/>
                  </a:path>
                  <a:path w="688339" h="681989">
                    <a:moveTo>
                      <a:pt x="251587" y="235331"/>
                    </a:moveTo>
                    <a:lnTo>
                      <a:pt x="237744" y="249428"/>
                    </a:lnTo>
                    <a:lnTo>
                      <a:pt x="279908" y="291211"/>
                    </a:lnTo>
                    <a:lnTo>
                      <a:pt x="293877" y="277113"/>
                    </a:lnTo>
                    <a:lnTo>
                      <a:pt x="251587" y="235331"/>
                    </a:lnTo>
                    <a:close/>
                  </a:path>
                  <a:path w="688339" h="681989">
                    <a:moveTo>
                      <a:pt x="195325" y="179578"/>
                    </a:moveTo>
                    <a:lnTo>
                      <a:pt x="181356" y="193675"/>
                    </a:lnTo>
                    <a:lnTo>
                      <a:pt x="223647" y="235458"/>
                    </a:lnTo>
                    <a:lnTo>
                      <a:pt x="237616" y="221361"/>
                    </a:lnTo>
                    <a:lnTo>
                      <a:pt x="195325" y="179578"/>
                    </a:lnTo>
                    <a:close/>
                  </a:path>
                  <a:path w="688339" h="681989">
                    <a:moveTo>
                      <a:pt x="139064" y="123825"/>
                    </a:moveTo>
                    <a:lnTo>
                      <a:pt x="125095" y="137795"/>
                    </a:lnTo>
                    <a:lnTo>
                      <a:pt x="167259" y="179705"/>
                    </a:lnTo>
                    <a:lnTo>
                      <a:pt x="181228" y="165608"/>
                    </a:lnTo>
                    <a:lnTo>
                      <a:pt x="139064" y="123825"/>
                    </a:lnTo>
                    <a:close/>
                  </a:path>
                  <a:path w="688339" h="681989">
                    <a:moveTo>
                      <a:pt x="82677" y="67945"/>
                    </a:moveTo>
                    <a:lnTo>
                      <a:pt x="68834" y="82042"/>
                    </a:lnTo>
                    <a:lnTo>
                      <a:pt x="110998" y="123952"/>
                    </a:lnTo>
                    <a:lnTo>
                      <a:pt x="124968" y="109855"/>
                    </a:lnTo>
                    <a:lnTo>
                      <a:pt x="82677" y="67945"/>
                    </a:lnTo>
                    <a:close/>
                  </a:path>
                  <a:path w="688339" h="681989">
                    <a:moveTo>
                      <a:pt x="0" y="0"/>
                    </a:moveTo>
                    <a:lnTo>
                      <a:pt x="27305" y="80645"/>
                    </a:lnTo>
                    <a:lnTo>
                      <a:pt x="47155" y="60606"/>
                    </a:lnTo>
                    <a:lnTo>
                      <a:pt x="38100" y="51688"/>
                    </a:lnTo>
                    <a:lnTo>
                      <a:pt x="52069" y="37592"/>
                    </a:lnTo>
                    <a:lnTo>
                      <a:pt x="69953" y="37592"/>
                    </a:lnTo>
                    <a:lnTo>
                      <a:pt x="80899" y="26543"/>
                    </a:lnTo>
                    <a:lnTo>
                      <a:pt x="0" y="0"/>
                    </a:lnTo>
                    <a:close/>
                  </a:path>
                  <a:path w="688339" h="681989">
                    <a:moveTo>
                      <a:pt x="61088" y="46541"/>
                    </a:moveTo>
                    <a:lnTo>
                      <a:pt x="47155" y="60606"/>
                    </a:lnTo>
                    <a:lnTo>
                      <a:pt x="54737" y="68072"/>
                    </a:lnTo>
                    <a:lnTo>
                      <a:pt x="68706" y="54102"/>
                    </a:lnTo>
                    <a:lnTo>
                      <a:pt x="61088" y="46541"/>
                    </a:lnTo>
                    <a:close/>
                  </a:path>
                  <a:path w="688339" h="681989">
                    <a:moveTo>
                      <a:pt x="52069" y="37592"/>
                    </a:moveTo>
                    <a:lnTo>
                      <a:pt x="38100" y="51688"/>
                    </a:lnTo>
                    <a:lnTo>
                      <a:pt x="47155" y="60606"/>
                    </a:lnTo>
                    <a:lnTo>
                      <a:pt x="61088" y="46541"/>
                    </a:lnTo>
                    <a:lnTo>
                      <a:pt x="52069" y="37592"/>
                    </a:lnTo>
                    <a:close/>
                  </a:path>
                  <a:path w="688339" h="681989">
                    <a:moveTo>
                      <a:pt x="69953" y="37592"/>
                    </a:moveTo>
                    <a:lnTo>
                      <a:pt x="52069" y="37592"/>
                    </a:lnTo>
                    <a:lnTo>
                      <a:pt x="61088" y="46541"/>
                    </a:lnTo>
                    <a:lnTo>
                      <a:pt x="69953" y="37592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1" name="object 159">
                <a:extLst>
                  <a:ext uri="{FF2B5EF4-FFF2-40B4-BE49-F238E27FC236}">
                    <a16:creationId xmlns:a16="http://schemas.microsoft.com/office/drawing/2014/main" id="{065EA932-C97E-4D41-8FC6-D0825443D36A}"/>
                  </a:ext>
                </a:extLst>
              </p:cNvPr>
              <p:cNvSpPr/>
              <p:nvPr/>
            </p:nvSpPr>
            <p:spPr>
              <a:xfrm>
                <a:off x="7070597" y="3202813"/>
                <a:ext cx="2319655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2319654" h="660400">
                    <a:moveTo>
                      <a:pt x="2262124" y="625220"/>
                    </a:moveTo>
                    <a:lnTo>
                      <a:pt x="2256917" y="644270"/>
                    </a:lnTo>
                    <a:lnTo>
                      <a:pt x="2314194" y="660019"/>
                    </a:lnTo>
                    <a:lnTo>
                      <a:pt x="2319528" y="640842"/>
                    </a:lnTo>
                    <a:lnTo>
                      <a:pt x="2262124" y="625220"/>
                    </a:lnTo>
                    <a:close/>
                  </a:path>
                  <a:path w="2319654" h="660400">
                    <a:moveTo>
                      <a:pt x="2185670" y="604266"/>
                    </a:moveTo>
                    <a:lnTo>
                      <a:pt x="2180462" y="623443"/>
                    </a:lnTo>
                    <a:lnTo>
                      <a:pt x="2237867" y="639063"/>
                    </a:lnTo>
                    <a:lnTo>
                      <a:pt x="2243074" y="620013"/>
                    </a:lnTo>
                    <a:lnTo>
                      <a:pt x="2185670" y="604266"/>
                    </a:lnTo>
                    <a:close/>
                  </a:path>
                  <a:path w="2319654" h="660400">
                    <a:moveTo>
                      <a:pt x="2109216" y="583311"/>
                    </a:moveTo>
                    <a:lnTo>
                      <a:pt x="2104008" y="602488"/>
                    </a:lnTo>
                    <a:lnTo>
                      <a:pt x="2161412" y="618109"/>
                    </a:lnTo>
                    <a:lnTo>
                      <a:pt x="2166620" y="599059"/>
                    </a:lnTo>
                    <a:lnTo>
                      <a:pt x="2109216" y="583311"/>
                    </a:lnTo>
                    <a:close/>
                  </a:path>
                  <a:path w="2319654" h="660400">
                    <a:moveTo>
                      <a:pt x="2032888" y="562482"/>
                    </a:moveTo>
                    <a:lnTo>
                      <a:pt x="2027554" y="581532"/>
                    </a:lnTo>
                    <a:lnTo>
                      <a:pt x="2084958" y="597281"/>
                    </a:lnTo>
                    <a:lnTo>
                      <a:pt x="2090166" y="578104"/>
                    </a:lnTo>
                    <a:lnTo>
                      <a:pt x="2032888" y="562482"/>
                    </a:lnTo>
                    <a:close/>
                  </a:path>
                  <a:path w="2319654" h="660400">
                    <a:moveTo>
                      <a:pt x="1956434" y="541528"/>
                    </a:moveTo>
                    <a:lnTo>
                      <a:pt x="1951101" y="560705"/>
                    </a:lnTo>
                    <a:lnTo>
                      <a:pt x="2008504" y="576326"/>
                    </a:lnTo>
                    <a:lnTo>
                      <a:pt x="2013711" y="557276"/>
                    </a:lnTo>
                    <a:lnTo>
                      <a:pt x="1956434" y="541528"/>
                    </a:lnTo>
                    <a:close/>
                  </a:path>
                  <a:path w="2319654" h="660400">
                    <a:moveTo>
                      <a:pt x="1879980" y="520573"/>
                    </a:moveTo>
                    <a:lnTo>
                      <a:pt x="1874774" y="539750"/>
                    </a:lnTo>
                    <a:lnTo>
                      <a:pt x="1932051" y="555370"/>
                    </a:lnTo>
                    <a:lnTo>
                      <a:pt x="1937257" y="536320"/>
                    </a:lnTo>
                    <a:lnTo>
                      <a:pt x="1879980" y="520573"/>
                    </a:lnTo>
                    <a:close/>
                  </a:path>
                  <a:path w="2319654" h="660400">
                    <a:moveTo>
                      <a:pt x="1803527" y="499744"/>
                    </a:moveTo>
                    <a:lnTo>
                      <a:pt x="1798320" y="518794"/>
                    </a:lnTo>
                    <a:lnTo>
                      <a:pt x="1855597" y="534543"/>
                    </a:lnTo>
                    <a:lnTo>
                      <a:pt x="1860803" y="515366"/>
                    </a:lnTo>
                    <a:lnTo>
                      <a:pt x="1803527" y="499744"/>
                    </a:lnTo>
                    <a:close/>
                  </a:path>
                  <a:path w="2319654" h="660400">
                    <a:moveTo>
                      <a:pt x="1727073" y="478789"/>
                    </a:moveTo>
                    <a:lnTo>
                      <a:pt x="1721866" y="497967"/>
                    </a:lnTo>
                    <a:lnTo>
                      <a:pt x="1779143" y="513588"/>
                    </a:lnTo>
                    <a:lnTo>
                      <a:pt x="1784350" y="494538"/>
                    </a:lnTo>
                    <a:lnTo>
                      <a:pt x="1727073" y="478789"/>
                    </a:lnTo>
                    <a:close/>
                  </a:path>
                  <a:path w="2319654" h="660400">
                    <a:moveTo>
                      <a:pt x="1650619" y="457962"/>
                    </a:moveTo>
                    <a:lnTo>
                      <a:pt x="1645411" y="477012"/>
                    </a:lnTo>
                    <a:lnTo>
                      <a:pt x="1702688" y="492632"/>
                    </a:lnTo>
                    <a:lnTo>
                      <a:pt x="1708023" y="473582"/>
                    </a:lnTo>
                    <a:lnTo>
                      <a:pt x="1650619" y="457962"/>
                    </a:lnTo>
                    <a:close/>
                  </a:path>
                  <a:path w="2319654" h="660400">
                    <a:moveTo>
                      <a:pt x="1574165" y="437006"/>
                    </a:moveTo>
                    <a:lnTo>
                      <a:pt x="1568957" y="456056"/>
                    </a:lnTo>
                    <a:lnTo>
                      <a:pt x="1626234" y="471805"/>
                    </a:lnTo>
                    <a:lnTo>
                      <a:pt x="1631569" y="452628"/>
                    </a:lnTo>
                    <a:lnTo>
                      <a:pt x="1574165" y="437006"/>
                    </a:lnTo>
                    <a:close/>
                  </a:path>
                  <a:path w="2319654" h="660400">
                    <a:moveTo>
                      <a:pt x="1497710" y="416051"/>
                    </a:moveTo>
                    <a:lnTo>
                      <a:pt x="1492503" y="435229"/>
                    </a:lnTo>
                    <a:lnTo>
                      <a:pt x="1549907" y="450850"/>
                    </a:lnTo>
                    <a:lnTo>
                      <a:pt x="1555115" y="431800"/>
                    </a:lnTo>
                    <a:lnTo>
                      <a:pt x="1497710" y="416051"/>
                    </a:lnTo>
                    <a:close/>
                  </a:path>
                  <a:path w="2319654" h="660400">
                    <a:moveTo>
                      <a:pt x="1421256" y="395224"/>
                    </a:moveTo>
                    <a:lnTo>
                      <a:pt x="1416050" y="414274"/>
                    </a:lnTo>
                    <a:lnTo>
                      <a:pt x="1473453" y="430022"/>
                    </a:lnTo>
                    <a:lnTo>
                      <a:pt x="1478660" y="410844"/>
                    </a:lnTo>
                    <a:lnTo>
                      <a:pt x="1421256" y="395224"/>
                    </a:lnTo>
                    <a:close/>
                  </a:path>
                  <a:path w="2319654" h="660400">
                    <a:moveTo>
                      <a:pt x="1344929" y="374269"/>
                    </a:moveTo>
                    <a:lnTo>
                      <a:pt x="1339596" y="393319"/>
                    </a:lnTo>
                    <a:lnTo>
                      <a:pt x="1397000" y="409067"/>
                    </a:lnTo>
                    <a:lnTo>
                      <a:pt x="1402206" y="389889"/>
                    </a:lnTo>
                    <a:lnTo>
                      <a:pt x="1344929" y="374269"/>
                    </a:lnTo>
                    <a:close/>
                  </a:path>
                  <a:path w="2319654" h="660400">
                    <a:moveTo>
                      <a:pt x="1268476" y="353313"/>
                    </a:moveTo>
                    <a:lnTo>
                      <a:pt x="1263269" y="372490"/>
                    </a:lnTo>
                    <a:lnTo>
                      <a:pt x="1320546" y="388112"/>
                    </a:lnTo>
                    <a:lnTo>
                      <a:pt x="1325752" y="369062"/>
                    </a:lnTo>
                    <a:lnTo>
                      <a:pt x="1268476" y="353313"/>
                    </a:lnTo>
                    <a:close/>
                  </a:path>
                  <a:path w="2319654" h="660400">
                    <a:moveTo>
                      <a:pt x="1192022" y="332486"/>
                    </a:moveTo>
                    <a:lnTo>
                      <a:pt x="1186815" y="351536"/>
                    </a:lnTo>
                    <a:lnTo>
                      <a:pt x="1244092" y="367284"/>
                    </a:lnTo>
                    <a:lnTo>
                      <a:pt x="1249299" y="348107"/>
                    </a:lnTo>
                    <a:lnTo>
                      <a:pt x="1192022" y="332486"/>
                    </a:lnTo>
                    <a:close/>
                  </a:path>
                  <a:path w="2319654" h="660400">
                    <a:moveTo>
                      <a:pt x="1115568" y="311531"/>
                    </a:moveTo>
                    <a:lnTo>
                      <a:pt x="1110360" y="330581"/>
                    </a:lnTo>
                    <a:lnTo>
                      <a:pt x="1167637" y="346328"/>
                    </a:lnTo>
                    <a:lnTo>
                      <a:pt x="1172845" y="327151"/>
                    </a:lnTo>
                    <a:lnTo>
                      <a:pt x="1115568" y="311531"/>
                    </a:lnTo>
                    <a:close/>
                  </a:path>
                  <a:path w="2319654" h="660400">
                    <a:moveTo>
                      <a:pt x="1039113" y="290575"/>
                    </a:moveTo>
                    <a:lnTo>
                      <a:pt x="1033906" y="309752"/>
                    </a:lnTo>
                    <a:lnTo>
                      <a:pt x="1091183" y="325374"/>
                    </a:lnTo>
                    <a:lnTo>
                      <a:pt x="1096391" y="306324"/>
                    </a:lnTo>
                    <a:lnTo>
                      <a:pt x="1039113" y="290575"/>
                    </a:lnTo>
                    <a:close/>
                  </a:path>
                  <a:path w="2319654" h="660400">
                    <a:moveTo>
                      <a:pt x="962659" y="269748"/>
                    </a:moveTo>
                    <a:lnTo>
                      <a:pt x="957452" y="288798"/>
                    </a:lnTo>
                    <a:lnTo>
                      <a:pt x="1014729" y="304546"/>
                    </a:lnTo>
                    <a:lnTo>
                      <a:pt x="1020063" y="285369"/>
                    </a:lnTo>
                    <a:lnTo>
                      <a:pt x="962659" y="269748"/>
                    </a:lnTo>
                    <a:close/>
                  </a:path>
                  <a:path w="2319654" h="660400">
                    <a:moveTo>
                      <a:pt x="886205" y="248792"/>
                    </a:moveTo>
                    <a:lnTo>
                      <a:pt x="880999" y="267970"/>
                    </a:lnTo>
                    <a:lnTo>
                      <a:pt x="938402" y="283590"/>
                    </a:lnTo>
                    <a:lnTo>
                      <a:pt x="943609" y="264540"/>
                    </a:lnTo>
                    <a:lnTo>
                      <a:pt x="886205" y="248792"/>
                    </a:lnTo>
                    <a:close/>
                  </a:path>
                  <a:path w="2319654" h="660400">
                    <a:moveTo>
                      <a:pt x="809751" y="227837"/>
                    </a:moveTo>
                    <a:lnTo>
                      <a:pt x="804545" y="247014"/>
                    </a:lnTo>
                    <a:lnTo>
                      <a:pt x="861949" y="262636"/>
                    </a:lnTo>
                    <a:lnTo>
                      <a:pt x="867155" y="243586"/>
                    </a:lnTo>
                    <a:lnTo>
                      <a:pt x="809751" y="227837"/>
                    </a:lnTo>
                    <a:close/>
                  </a:path>
                  <a:path w="2319654" h="660400">
                    <a:moveTo>
                      <a:pt x="733298" y="207010"/>
                    </a:moveTo>
                    <a:lnTo>
                      <a:pt x="728091" y="226060"/>
                    </a:lnTo>
                    <a:lnTo>
                      <a:pt x="785495" y="241808"/>
                    </a:lnTo>
                    <a:lnTo>
                      <a:pt x="790701" y="222631"/>
                    </a:lnTo>
                    <a:lnTo>
                      <a:pt x="733298" y="207010"/>
                    </a:lnTo>
                    <a:close/>
                  </a:path>
                  <a:path w="2319654" h="660400">
                    <a:moveTo>
                      <a:pt x="656971" y="186054"/>
                    </a:moveTo>
                    <a:lnTo>
                      <a:pt x="651636" y="205232"/>
                    </a:lnTo>
                    <a:lnTo>
                      <a:pt x="709041" y="220852"/>
                    </a:lnTo>
                    <a:lnTo>
                      <a:pt x="714248" y="201802"/>
                    </a:lnTo>
                    <a:lnTo>
                      <a:pt x="656971" y="186054"/>
                    </a:lnTo>
                    <a:close/>
                  </a:path>
                  <a:path w="2319654" h="660400">
                    <a:moveTo>
                      <a:pt x="580517" y="165100"/>
                    </a:moveTo>
                    <a:lnTo>
                      <a:pt x="575309" y="184276"/>
                    </a:lnTo>
                    <a:lnTo>
                      <a:pt x="632586" y="199898"/>
                    </a:lnTo>
                    <a:lnTo>
                      <a:pt x="637794" y="180848"/>
                    </a:lnTo>
                    <a:lnTo>
                      <a:pt x="580517" y="165100"/>
                    </a:lnTo>
                    <a:close/>
                  </a:path>
                  <a:path w="2319654" h="660400">
                    <a:moveTo>
                      <a:pt x="504062" y="144272"/>
                    </a:moveTo>
                    <a:lnTo>
                      <a:pt x="498855" y="163322"/>
                    </a:lnTo>
                    <a:lnTo>
                      <a:pt x="556132" y="179070"/>
                    </a:lnTo>
                    <a:lnTo>
                      <a:pt x="561340" y="159892"/>
                    </a:lnTo>
                    <a:lnTo>
                      <a:pt x="504062" y="144272"/>
                    </a:lnTo>
                    <a:close/>
                  </a:path>
                  <a:path w="2319654" h="660400">
                    <a:moveTo>
                      <a:pt x="427608" y="123316"/>
                    </a:moveTo>
                    <a:lnTo>
                      <a:pt x="422401" y="142494"/>
                    </a:lnTo>
                    <a:lnTo>
                      <a:pt x="479678" y="158114"/>
                    </a:lnTo>
                    <a:lnTo>
                      <a:pt x="484885" y="139064"/>
                    </a:lnTo>
                    <a:lnTo>
                      <a:pt x="427608" y="123316"/>
                    </a:lnTo>
                    <a:close/>
                  </a:path>
                  <a:path w="2319654" h="660400">
                    <a:moveTo>
                      <a:pt x="351154" y="102488"/>
                    </a:moveTo>
                    <a:lnTo>
                      <a:pt x="345948" y="121538"/>
                    </a:lnTo>
                    <a:lnTo>
                      <a:pt x="403225" y="137160"/>
                    </a:lnTo>
                    <a:lnTo>
                      <a:pt x="408431" y="118110"/>
                    </a:lnTo>
                    <a:lnTo>
                      <a:pt x="351154" y="102488"/>
                    </a:lnTo>
                    <a:close/>
                  </a:path>
                  <a:path w="2319654" h="660400">
                    <a:moveTo>
                      <a:pt x="274700" y="81534"/>
                    </a:moveTo>
                    <a:lnTo>
                      <a:pt x="269494" y="100584"/>
                    </a:lnTo>
                    <a:lnTo>
                      <a:pt x="326771" y="116332"/>
                    </a:lnTo>
                    <a:lnTo>
                      <a:pt x="332104" y="97154"/>
                    </a:lnTo>
                    <a:lnTo>
                      <a:pt x="274700" y="81534"/>
                    </a:lnTo>
                    <a:close/>
                  </a:path>
                  <a:path w="2319654" h="660400">
                    <a:moveTo>
                      <a:pt x="198247" y="60578"/>
                    </a:moveTo>
                    <a:lnTo>
                      <a:pt x="193040" y="79756"/>
                    </a:lnTo>
                    <a:lnTo>
                      <a:pt x="250444" y="95376"/>
                    </a:lnTo>
                    <a:lnTo>
                      <a:pt x="255650" y="76326"/>
                    </a:lnTo>
                    <a:lnTo>
                      <a:pt x="198247" y="60578"/>
                    </a:lnTo>
                    <a:close/>
                  </a:path>
                  <a:path w="2319654" h="660400">
                    <a:moveTo>
                      <a:pt x="121793" y="39750"/>
                    </a:moveTo>
                    <a:lnTo>
                      <a:pt x="116585" y="58800"/>
                    </a:lnTo>
                    <a:lnTo>
                      <a:pt x="173990" y="74549"/>
                    </a:lnTo>
                    <a:lnTo>
                      <a:pt x="179197" y="55372"/>
                    </a:lnTo>
                    <a:lnTo>
                      <a:pt x="121793" y="39750"/>
                    </a:lnTo>
                    <a:close/>
                  </a:path>
                  <a:path w="2319654" h="660400">
                    <a:moveTo>
                      <a:pt x="83566" y="0"/>
                    </a:moveTo>
                    <a:lnTo>
                      <a:pt x="0" y="16637"/>
                    </a:lnTo>
                    <a:lnTo>
                      <a:pt x="63500" y="73533"/>
                    </a:lnTo>
                    <a:lnTo>
                      <a:pt x="70933" y="46291"/>
                    </a:lnTo>
                    <a:lnTo>
                      <a:pt x="58674" y="42925"/>
                    </a:lnTo>
                    <a:lnTo>
                      <a:pt x="63880" y="23875"/>
                    </a:lnTo>
                    <a:lnTo>
                      <a:pt x="77050" y="23875"/>
                    </a:lnTo>
                    <a:lnTo>
                      <a:pt x="83566" y="0"/>
                    </a:lnTo>
                    <a:close/>
                  </a:path>
                  <a:path w="2319654" h="660400">
                    <a:moveTo>
                      <a:pt x="76143" y="27201"/>
                    </a:moveTo>
                    <a:lnTo>
                      <a:pt x="70933" y="46291"/>
                    </a:lnTo>
                    <a:lnTo>
                      <a:pt x="97535" y="53594"/>
                    </a:lnTo>
                    <a:lnTo>
                      <a:pt x="102743" y="34416"/>
                    </a:lnTo>
                    <a:lnTo>
                      <a:pt x="76143" y="27201"/>
                    </a:lnTo>
                    <a:close/>
                  </a:path>
                  <a:path w="2319654" h="660400">
                    <a:moveTo>
                      <a:pt x="63880" y="23875"/>
                    </a:moveTo>
                    <a:lnTo>
                      <a:pt x="58674" y="42925"/>
                    </a:lnTo>
                    <a:lnTo>
                      <a:pt x="70933" y="46291"/>
                    </a:lnTo>
                    <a:lnTo>
                      <a:pt x="76143" y="27201"/>
                    </a:lnTo>
                    <a:lnTo>
                      <a:pt x="63880" y="23875"/>
                    </a:lnTo>
                    <a:close/>
                  </a:path>
                  <a:path w="2319654" h="660400">
                    <a:moveTo>
                      <a:pt x="77050" y="23875"/>
                    </a:moveTo>
                    <a:lnTo>
                      <a:pt x="63880" y="23875"/>
                    </a:lnTo>
                    <a:lnTo>
                      <a:pt x="76143" y="27201"/>
                    </a:lnTo>
                    <a:lnTo>
                      <a:pt x="77050" y="23875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2" name="object 160">
                <a:extLst>
                  <a:ext uri="{FF2B5EF4-FFF2-40B4-BE49-F238E27FC236}">
                    <a16:creationId xmlns:a16="http://schemas.microsoft.com/office/drawing/2014/main" id="{01DDD3C1-2EBD-4CBD-88B6-046B3065D993}"/>
                  </a:ext>
                </a:extLst>
              </p:cNvPr>
              <p:cNvSpPr/>
              <p:nvPr/>
            </p:nvSpPr>
            <p:spPr>
              <a:xfrm>
                <a:off x="4504182" y="3178682"/>
                <a:ext cx="2136140" cy="699135"/>
              </a:xfrm>
              <a:custGeom>
                <a:avLst/>
                <a:gdLst/>
                <a:ahLst/>
                <a:cxnLst/>
                <a:rect l="l" t="t" r="r" b="b"/>
                <a:pathLst>
                  <a:path w="2136140" h="699135">
                    <a:moveTo>
                      <a:pt x="2078989" y="661923"/>
                    </a:moveTo>
                    <a:lnTo>
                      <a:pt x="2073020" y="680846"/>
                    </a:lnTo>
                    <a:lnTo>
                      <a:pt x="2129663" y="698753"/>
                    </a:lnTo>
                    <a:lnTo>
                      <a:pt x="2135632" y="679957"/>
                    </a:lnTo>
                    <a:lnTo>
                      <a:pt x="2078989" y="661923"/>
                    </a:lnTo>
                    <a:close/>
                  </a:path>
                  <a:path w="2136140" h="699135">
                    <a:moveTo>
                      <a:pt x="2003424" y="638047"/>
                    </a:moveTo>
                    <a:lnTo>
                      <a:pt x="1997455" y="656843"/>
                    </a:lnTo>
                    <a:lnTo>
                      <a:pt x="2054097" y="674877"/>
                    </a:lnTo>
                    <a:lnTo>
                      <a:pt x="2060066" y="655954"/>
                    </a:lnTo>
                    <a:lnTo>
                      <a:pt x="2003424" y="638047"/>
                    </a:lnTo>
                    <a:close/>
                  </a:path>
                  <a:path w="2136140" h="699135">
                    <a:moveTo>
                      <a:pt x="1927859" y="614044"/>
                    </a:moveTo>
                    <a:lnTo>
                      <a:pt x="1921890" y="632967"/>
                    </a:lnTo>
                    <a:lnTo>
                      <a:pt x="1978532" y="650874"/>
                    </a:lnTo>
                    <a:lnTo>
                      <a:pt x="1984502" y="631951"/>
                    </a:lnTo>
                    <a:lnTo>
                      <a:pt x="1927859" y="614044"/>
                    </a:lnTo>
                    <a:close/>
                  </a:path>
                  <a:path w="2136140" h="699135">
                    <a:moveTo>
                      <a:pt x="1852294" y="590041"/>
                    </a:moveTo>
                    <a:lnTo>
                      <a:pt x="1846326" y="608964"/>
                    </a:lnTo>
                    <a:lnTo>
                      <a:pt x="1902967" y="626998"/>
                    </a:lnTo>
                    <a:lnTo>
                      <a:pt x="1908937" y="608075"/>
                    </a:lnTo>
                    <a:lnTo>
                      <a:pt x="1852294" y="590041"/>
                    </a:lnTo>
                    <a:close/>
                  </a:path>
                  <a:path w="2136140" h="699135">
                    <a:moveTo>
                      <a:pt x="1776856" y="566165"/>
                    </a:moveTo>
                    <a:lnTo>
                      <a:pt x="1770760" y="585088"/>
                    </a:lnTo>
                    <a:lnTo>
                      <a:pt x="1827529" y="602995"/>
                    </a:lnTo>
                    <a:lnTo>
                      <a:pt x="1833498" y="584072"/>
                    </a:lnTo>
                    <a:lnTo>
                      <a:pt x="1776856" y="566165"/>
                    </a:lnTo>
                    <a:close/>
                  </a:path>
                  <a:path w="2136140" h="699135">
                    <a:moveTo>
                      <a:pt x="1701291" y="542162"/>
                    </a:moveTo>
                    <a:lnTo>
                      <a:pt x="1695322" y="561085"/>
                    </a:lnTo>
                    <a:lnTo>
                      <a:pt x="1751964" y="579119"/>
                    </a:lnTo>
                    <a:lnTo>
                      <a:pt x="1757933" y="560196"/>
                    </a:lnTo>
                    <a:lnTo>
                      <a:pt x="1701291" y="542162"/>
                    </a:lnTo>
                    <a:close/>
                  </a:path>
                  <a:path w="2136140" h="699135">
                    <a:moveTo>
                      <a:pt x="1625727" y="518286"/>
                    </a:moveTo>
                    <a:lnTo>
                      <a:pt x="1619757" y="537209"/>
                    </a:lnTo>
                    <a:lnTo>
                      <a:pt x="1676400" y="555116"/>
                    </a:lnTo>
                    <a:lnTo>
                      <a:pt x="1682368" y="536193"/>
                    </a:lnTo>
                    <a:lnTo>
                      <a:pt x="1625727" y="518286"/>
                    </a:lnTo>
                    <a:close/>
                  </a:path>
                  <a:path w="2136140" h="699135">
                    <a:moveTo>
                      <a:pt x="1550162" y="494283"/>
                    </a:moveTo>
                    <a:lnTo>
                      <a:pt x="1544192" y="513206"/>
                    </a:lnTo>
                    <a:lnTo>
                      <a:pt x="1600834" y="531113"/>
                    </a:lnTo>
                    <a:lnTo>
                      <a:pt x="1606803" y="512317"/>
                    </a:lnTo>
                    <a:lnTo>
                      <a:pt x="1550162" y="494283"/>
                    </a:lnTo>
                    <a:close/>
                  </a:path>
                  <a:path w="2136140" h="699135">
                    <a:moveTo>
                      <a:pt x="1474596" y="470407"/>
                    </a:moveTo>
                    <a:lnTo>
                      <a:pt x="1468627" y="489203"/>
                    </a:lnTo>
                    <a:lnTo>
                      <a:pt x="1525269" y="507237"/>
                    </a:lnTo>
                    <a:lnTo>
                      <a:pt x="1531239" y="488314"/>
                    </a:lnTo>
                    <a:lnTo>
                      <a:pt x="1474596" y="470407"/>
                    </a:lnTo>
                    <a:close/>
                  </a:path>
                  <a:path w="2136140" h="699135">
                    <a:moveTo>
                      <a:pt x="1399031" y="446404"/>
                    </a:moveTo>
                    <a:lnTo>
                      <a:pt x="1393063" y="465327"/>
                    </a:lnTo>
                    <a:lnTo>
                      <a:pt x="1449704" y="483234"/>
                    </a:lnTo>
                    <a:lnTo>
                      <a:pt x="1455673" y="464438"/>
                    </a:lnTo>
                    <a:lnTo>
                      <a:pt x="1399031" y="446404"/>
                    </a:lnTo>
                    <a:close/>
                  </a:path>
                  <a:path w="2136140" h="699135">
                    <a:moveTo>
                      <a:pt x="1323593" y="422528"/>
                    </a:moveTo>
                    <a:lnTo>
                      <a:pt x="1317497" y="441324"/>
                    </a:lnTo>
                    <a:lnTo>
                      <a:pt x="1374266" y="459358"/>
                    </a:lnTo>
                    <a:lnTo>
                      <a:pt x="1380235" y="440435"/>
                    </a:lnTo>
                    <a:lnTo>
                      <a:pt x="1323593" y="422528"/>
                    </a:lnTo>
                    <a:close/>
                  </a:path>
                  <a:path w="2136140" h="699135">
                    <a:moveTo>
                      <a:pt x="1248028" y="398525"/>
                    </a:moveTo>
                    <a:lnTo>
                      <a:pt x="1242059" y="417449"/>
                    </a:lnTo>
                    <a:lnTo>
                      <a:pt x="1298702" y="435355"/>
                    </a:lnTo>
                    <a:lnTo>
                      <a:pt x="1304670" y="416432"/>
                    </a:lnTo>
                    <a:lnTo>
                      <a:pt x="1248028" y="398525"/>
                    </a:lnTo>
                    <a:close/>
                  </a:path>
                  <a:path w="2136140" h="699135">
                    <a:moveTo>
                      <a:pt x="1172464" y="374650"/>
                    </a:moveTo>
                    <a:lnTo>
                      <a:pt x="1166494" y="393445"/>
                    </a:lnTo>
                    <a:lnTo>
                      <a:pt x="1223137" y="411479"/>
                    </a:lnTo>
                    <a:lnTo>
                      <a:pt x="1229105" y="392556"/>
                    </a:lnTo>
                    <a:lnTo>
                      <a:pt x="1172464" y="374650"/>
                    </a:lnTo>
                    <a:close/>
                  </a:path>
                  <a:path w="2136140" h="699135">
                    <a:moveTo>
                      <a:pt x="1096898" y="350646"/>
                    </a:moveTo>
                    <a:lnTo>
                      <a:pt x="1090929" y="369569"/>
                    </a:lnTo>
                    <a:lnTo>
                      <a:pt x="1147571" y="387476"/>
                    </a:lnTo>
                    <a:lnTo>
                      <a:pt x="1153540" y="368553"/>
                    </a:lnTo>
                    <a:lnTo>
                      <a:pt x="1096898" y="350646"/>
                    </a:lnTo>
                    <a:close/>
                  </a:path>
                  <a:path w="2136140" h="699135">
                    <a:moveTo>
                      <a:pt x="1021333" y="326643"/>
                    </a:moveTo>
                    <a:lnTo>
                      <a:pt x="1015364" y="345566"/>
                    </a:lnTo>
                    <a:lnTo>
                      <a:pt x="1072006" y="363600"/>
                    </a:lnTo>
                    <a:lnTo>
                      <a:pt x="1077976" y="344677"/>
                    </a:lnTo>
                    <a:lnTo>
                      <a:pt x="1021333" y="326643"/>
                    </a:lnTo>
                    <a:close/>
                  </a:path>
                  <a:path w="2136140" h="699135">
                    <a:moveTo>
                      <a:pt x="945768" y="302767"/>
                    </a:moveTo>
                    <a:lnTo>
                      <a:pt x="939800" y="321690"/>
                    </a:lnTo>
                    <a:lnTo>
                      <a:pt x="996441" y="339597"/>
                    </a:lnTo>
                    <a:lnTo>
                      <a:pt x="1002538" y="320675"/>
                    </a:lnTo>
                    <a:lnTo>
                      <a:pt x="945768" y="302767"/>
                    </a:lnTo>
                    <a:close/>
                  </a:path>
                  <a:path w="2136140" h="699135">
                    <a:moveTo>
                      <a:pt x="870330" y="278764"/>
                    </a:moveTo>
                    <a:lnTo>
                      <a:pt x="864234" y="297688"/>
                    </a:lnTo>
                    <a:lnTo>
                      <a:pt x="921003" y="315594"/>
                    </a:lnTo>
                    <a:lnTo>
                      <a:pt x="926972" y="296799"/>
                    </a:lnTo>
                    <a:lnTo>
                      <a:pt x="870330" y="278764"/>
                    </a:lnTo>
                    <a:close/>
                  </a:path>
                  <a:path w="2136140" h="699135">
                    <a:moveTo>
                      <a:pt x="794765" y="254888"/>
                    </a:moveTo>
                    <a:lnTo>
                      <a:pt x="788796" y="273684"/>
                    </a:lnTo>
                    <a:lnTo>
                      <a:pt x="845438" y="291718"/>
                    </a:lnTo>
                    <a:lnTo>
                      <a:pt x="851407" y="272795"/>
                    </a:lnTo>
                    <a:lnTo>
                      <a:pt x="794765" y="254888"/>
                    </a:lnTo>
                    <a:close/>
                  </a:path>
                  <a:path w="2136140" h="699135">
                    <a:moveTo>
                      <a:pt x="719201" y="230886"/>
                    </a:moveTo>
                    <a:lnTo>
                      <a:pt x="713231" y="249808"/>
                    </a:lnTo>
                    <a:lnTo>
                      <a:pt x="769873" y="267715"/>
                    </a:lnTo>
                    <a:lnTo>
                      <a:pt x="775842" y="248919"/>
                    </a:lnTo>
                    <a:lnTo>
                      <a:pt x="719201" y="230886"/>
                    </a:lnTo>
                    <a:close/>
                  </a:path>
                  <a:path w="2136140" h="699135">
                    <a:moveTo>
                      <a:pt x="643635" y="207009"/>
                    </a:moveTo>
                    <a:lnTo>
                      <a:pt x="637666" y="225805"/>
                    </a:lnTo>
                    <a:lnTo>
                      <a:pt x="694308" y="243839"/>
                    </a:lnTo>
                    <a:lnTo>
                      <a:pt x="700277" y="224916"/>
                    </a:lnTo>
                    <a:lnTo>
                      <a:pt x="643635" y="207009"/>
                    </a:lnTo>
                    <a:close/>
                  </a:path>
                  <a:path w="2136140" h="699135">
                    <a:moveTo>
                      <a:pt x="568070" y="183006"/>
                    </a:moveTo>
                    <a:lnTo>
                      <a:pt x="562101" y="201929"/>
                    </a:lnTo>
                    <a:lnTo>
                      <a:pt x="618743" y="219837"/>
                    </a:lnTo>
                    <a:lnTo>
                      <a:pt x="624713" y="201040"/>
                    </a:lnTo>
                    <a:lnTo>
                      <a:pt x="568070" y="183006"/>
                    </a:lnTo>
                    <a:close/>
                  </a:path>
                  <a:path w="2136140" h="699135">
                    <a:moveTo>
                      <a:pt x="492505" y="159130"/>
                    </a:moveTo>
                    <a:lnTo>
                      <a:pt x="486537" y="177926"/>
                    </a:lnTo>
                    <a:lnTo>
                      <a:pt x="543178" y="195961"/>
                    </a:lnTo>
                    <a:lnTo>
                      <a:pt x="549275" y="177037"/>
                    </a:lnTo>
                    <a:lnTo>
                      <a:pt x="492505" y="159130"/>
                    </a:lnTo>
                    <a:close/>
                  </a:path>
                  <a:path w="2136140" h="699135">
                    <a:moveTo>
                      <a:pt x="417067" y="135127"/>
                    </a:moveTo>
                    <a:lnTo>
                      <a:pt x="410971" y="154050"/>
                    </a:lnTo>
                    <a:lnTo>
                      <a:pt x="467740" y="171957"/>
                    </a:lnTo>
                    <a:lnTo>
                      <a:pt x="473709" y="153034"/>
                    </a:lnTo>
                    <a:lnTo>
                      <a:pt x="417067" y="135127"/>
                    </a:lnTo>
                    <a:close/>
                  </a:path>
                  <a:path w="2136140" h="699135">
                    <a:moveTo>
                      <a:pt x="341502" y="111125"/>
                    </a:moveTo>
                    <a:lnTo>
                      <a:pt x="335533" y="130047"/>
                    </a:lnTo>
                    <a:lnTo>
                      <a:pt x="392175" y="148081"/>
                    </a:lnTo>
                    <a:lnTo>
                      <a:pt x="398144" y="129158"/>
                    </a:lnTo>
                    <a:lnTo>
                      <a:pt x="341502" y="111125"/>
                    </a:lnTo>
                    <a:close/>
                  </a:path>
                  <a:path w="2136140" h="699135">
                    <a:moveTo>
                      <a:pt x="265938" y="87249"/>
                    </a:moveTo>
                    <a:lnTo>
                      <a:pt x="259968" y="106171"/>
                    </a:lnTo>
                    <a:lnTo>
                      <a:pt x="316610" y="124078"/>
                    </a:lnTo>
                    <a:lnTo>
                      <a:pt x="322579" y="105155"/>
                    </a:lnTo>
                    <a:lnTo>
                      <a:pt x="265938" y="87249"/>
                    </a:lnTo>
                    <a:close/>
                  </a:path>
                  <a:path w="2136140" h="699135">
                    <a:moveTo>
                      <a:pt x="190372" y="63245"/>
                    </a:moveTo>
                    <a:lnTo>
                      <a:pt x="184403" y="82168"/>
                    </a:lnTo>
                    <a:lnTo>
                      <a:pt x="241045" y="100075"/>
                    </a:lnTo>
                    <a:lnTo>
                      <a:pt x="247014" y="81279"/>
                    </a:lnTo>
                    <a:lnTo>
                      <a:pt x="190372" y="63245"/>
                    </a:lnTo>
                    <a:close/>
                  </a:path>
                  <a:path w="2136140" h="699135">
                    <a:moveTo>
                      <a:pt x="114807" y="39369"/>
                    </a:moveTo>
                    <a:lnTo>
                      <a:pt x="108838" y="58292"/>
                    </a:lnTo>
                    <a:lnTo>
                      <a:pt x="165480" y="76200"/>
                    </a:lnTo>
                    <a:lnTo>
                      <a:pt x="171450" y="57276"/>
                    </a:lnTo>
                    <a:lnTo>
                      <a:pt x="114807" y="39369"/>
                    </a:lnTo>
                    <a:close/>
                  </a:path>
                  <a:path w="2136140" h="699135">
                    <a:moveTo>
                      <a:pt x="84200" y="0"/>
                    </a:moveTo>
                    <a:lnTo>
                      <a:pt x="0" y="13334"/>
                    </a:lnTo>
                    <a:lnTo>
                      <a:pt x="61087" y="72643"/>
                    </a:lnTo>
                    <a:lnTo>
                      <a:pt x="69641" y="45757"/>
                    </a:lnTo>
                    <a:lnTo>
                      <a:pt x="57530" y="41909"/>
                    </a:lnTo>
                    <a:lnTo>
                      <a:pt x="63500" y="23113"/>
                    </a:lnTo>
                    <a:lnTo>
                      <a:pt x="76846" y="23113"/>
                    </a:lnTo>
                    <a:lnTo>
                      <a:pt x="84200" y="0"/>
                    </a:lnTo>
                    <a:close/>
                  </a:path>
                  <a:path w="2136140" h="699135">
                    <a:moveTo>
                      <a:pt x="75625" y="26950"/>
                    </a:moveTo>
                    <a:lnTo>
                      <a:pt x="69641" y="45757"/>
                    </a:lnTo>
                    <a:lnTo>
                      <a:pt x="89915" y="52196"/>
                    </a:lnTo>
                    <a:lnTo>
                      <a:pt x="96012" y="33400"/>
                    </a:lnTo>
                    <a:lnTo>
                      <a:pt x="75625" y="26950"/>
                    </a:lnTo>
                    <a:close/>
                  </a:path>
                  <a:path w="2136140" h="699135">
                    <a:moveTo>
                      <a:pt x="63500" y="23113"/>
                    </a:moveTo>
                    <a:lnTo>
                      <a:pt x="57530" y="41909"/>
                    </a:lnTo>
                    <a:lnTo>
                      <a:pt x="69641" y="45757"/>
                    </a:lnTo>
                    <a:lnTo>
                      <a:pt x="75625" y="26950"/>
                    </a:lnTo>
                    <a:lnTo>
                      <a:pt x="63500" y="23113"/>
                    </a:lnTo>
                    <a:close/>
                  </a:path>
                  <a:path w="2136140" h="699135">
                    <a:moveTo>
                      <a:pt x="76846" y="23113"/>
                    </a:moveTo>
                    <a:lnTo>
                      <a:pt x="63500" y="23113"/>
                    </a:lnTo>
                    <a:lnTo>
                      <a:pt x="75625" y="26950"/>
                    </a:lnTo>
                    <a:lnTo>
                      <a:pt x="76846" y="23113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3" name="object 161">
                <a:extLst>
                  <a:ext uri="{FF2B5EF4-FFF2-40B4-BE49-F238E27FC236}">
                    <a16:creationId xmlns:a16="http://schemas.microsoft.com/office/drawing/2014/main" id="{D8BB127B-0B28-49F9-BB52-303E58A93F4E}"/>
                  </a:ext>
                </a:extLst>
              </p:cNvPr>
              <p:cNvSpPr/>
              <p:nvPr/>
            </p:nvSpPr>
            <p:spPr>
              <a:xfrm>
                <a:off x="3160014" y="3170682"/>
                <a:ext cx="3478529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3478529" h="707389">
                    <a:moveTo>
                      <a:pt x="3420110" y="676401"/>
                    </a:moveTo>
                    <a:lnTo>
                      <a:pt x="3416427" y="695832"/>
                    </a:lnTo>
                    <a:lnTo>
                      <a:pt x="3474719" y="707135"/>
                    </a:lnTo>
                    <a:lnTo>
                      <a:pt x="3478530" y="687704"/>
                    </a:lnTo>
                    <a:lnTo>
                      <a:pt x="3420110" y="676401"/>
                    </a:lnTo>
                    <a:close/>
                  </a:path>
                  <a:path w="3478529" h="707389">
                    <a:moveTo>
                      <a:pt x="3342386" y="661288"/>
                    </a:moveTo>
                    <a:lnTo>
                      <a:pt x="3338576" y="680719"/>
                    </a:lnTo>
                    <a:lnTo>
                      <a:pt x="3396868" y="692022"/>
                    </a:lnTo>
                    <a:lnTo>
                      <a:pt x="3400679" y="672591"/>
                    </a:lnTo>
                    <a:lnTo>
                      <a:pt x="3342386" y="661288"/>
                    </a:lnTo>
                    <a:close/>
                  </a:path>
                  <a:path w="3478529" h="707389">
                    <a:moveTo>
                      <a:pt x="3264535" y="646175"/>
                    </a:moveTo>
                    <a:lnTo>
                      <a:pt x="3260725" y="665606"/>
                    </a:lnTo>
                    <a:lnTo>
                      <a:pt x="3319145" y="676909"/>
                    </a:lnTo>
                    <a:lnTo>
                      <a:pt x="3322955" y="657478"/>
                    </a:lnTo>
                    <a:lnTo>
                      <a:pt x="3264535" y="646175"/>
                    </a:lnTo>
                    <a:close/>
                  </a:path>
                  <a:path w="3478529" h="707389">
                    <a:moveTo>
                      <a:pt x="3186811" y="631062"/>
                    </a:moveTo>
                    <a:lnTo>
                      <a:pt x="3183001" y="650493"/>
                    </a:lnTo>
                    <a:lnTo>
                      <a:pt x="3241294" y="661796"/>
                    </a:lnTo>
                    <a:lnTo>
                      <a:pt x="3245104" y="642365"/>
                    </a:lnTo>
                    <a:lnTo>
                      <a:pt x="3186811" y="631062"/>
                    </a:lnTo>
                    <a:close/>
                  </a:path>
                  <a:path w="3478529" h="707389">
                    <a:moveTo>
                      <a:pt x="3108960" y="615949"/>
                    </a:moveTo>
                    <a:lnTo>
                      <a:pt x="3105150" y="635380"/>
                    </a:lnTo>
                    <a:lnTo>
                      <a:pt x="3163570" y="646810"/>
                    </a:lnTo>
                    <a:lnTo>
                      <a:pt x="3167253" y="627252"/>
                    </a:lnTo>
                    <a:lnTo>
                      <a:pt x="3108960" y="615949"/>
                    </a:lnTo>
                    <a:close/>
                  </a:path>
                  <a:path w="3478529" h="707389">
                    <a:moveTo>
                      <a:pt x="3031109" y="600836"/>
                    </a:moveTo>
                    <a:lnTo>
                      <a:pt x="3027426" y="620394"/>
                    </a:lnTo>
                    <a:lnTo>
                      <a:pt x="3085719" y="631697"/>
                    </a:lnTo>
                    <a:lnTo>
                      <a:pt x="3089529" y="612266"/>
                    </a:lnTo>
                    <a:lnTo>
                      <a:pt x="3031109" y="600836"/>
                    </a:lnTo>
                    <a:close/>
                  </a:path>
                  <a:path w="3478529" h="707389">
                    <a:moveTo>
                      <a:pt x="2953385" y="585850"/>
                    </a:moveTo>
                    <a:lnTo>
                      <a:pt x="2949575" y="605281"/>
                    </a:lnTo>
                    <a:lnTo>
                      <a:pt x="3007868" y="616584"/>
                    </a:lnTo>
                    <a:lnTo>
                      <a:pt x="3011678" y="597153"/>
                    </a:lnTo>
                    <a:lnTo>
                      <a:pt x="2953385" y="585850"/>
                    </a:lnTo>
                    <a:close/>
                  </a:path>
                  <a:path w="3478529" h="707389">
                    <a:moveTo>
                      <a:pt x="2875534" y="570737"/>
                    </a:moveTo>
                    <a:lnTo>
                      <a:pt x="2871724" y="590168"/>
                    </a:lnTo>
                    <a:lnTo>
                      <a:pt x="2930144" y="601471"/>
                    </a:lnTo>
                    <a:lnTo>
                      <a:pt x="2933954" y="582040"/>
                    </a:lnTo>
                    <a:lnTo>
                      <a:pt x="2875534" y="570737"/>
                    </a:lnTo>
                    <a:close/>
                  </a:path>
                  <a:path w="3478529" h="707389">
                    <a:moveTo>
                      <a:pt x="2797810" y="555624"/>
                    </a:moveTo>
                    <a:lnTo>
                      <a:pt x="2794000" y="575055"/>
                    </a:lnTo>
                    <a:lnTo>
                      <a:pt x="2852293" y="586358"/>
                    </a:lnTo>
                    <a:lnTo>
                      <a:pt x="2856103" y="566927"/>
                    </a:lnTo>
                    <a:lnTo>
                      <a:pt x="2797810" y="555624"/>
                    </a:lnTo>
                    <a:close/>
                  </a:path>
                  <a:path w="3478529" h="707389">
                    <a:moveTo>
                      <a:pt x="2719959" y="540511"/>
                    </a:moveTo>
                    <a:lnTo>
                      <a:pt x="2716149" y="559942"/>
                    </a:lnTo>
                    <a:lnTo>
                      <a:pt x="2774569" y="571245"/>
                    </a:lnTo>
                    <a:lnTo>
                      <a:pt x="2778252" y="551814"/>
                    </a:lnTo>
                    <a:lnTo>
                      <a:pt x="2719959" y="540511"/>
                    </a:lnTo>
                    <a:close/>
                  </a:path>
                  <a:path w="3478529" h="707389">
                    <a:moveTo>
                      <a:pt x="2642108" y="525398"/>
                    </a:moveTo>
                    <a:lnTo>
                      <a:pt x="2638425" y="544829"/>
                    </a:lnTo>
                    <a:lnTo>
                      <a:pt x="2696718" y="556132"/>
                    </a:lnTo>
                    <a:lnTo>
                      <a:pt x="2700528" y="536701"/>
                    </a:lnTo>
                    <a:lnTo>
                      <a:pt x="2642108" y="525398"/>
                    </a:lnTo>
                    <a:close/>
                  </a:path>
                  <a:path w="3478529" h="707389">
                    <a:moveTo>
                      <a:pt x="2564384" y="510285"/>
                    </a:moveTo>
                    <a:lnTo>
                      <a:pt x="2560574" y="529716"/>
                    </a:lnTo>
                    <a:lnTo>
                      <a:pt x="2618994" y="541146"/>
                    </a:lnTo>
                    <a:lnTo>
                      <a:pt x="2622677" y="521588"/>
                    </a:lnTo>
                    <a:lnTo>
                      <a:pt x="2564384" y="510285"/>
                    </a:lnTo>
                    <a:close/>
                  </a:path>
                  <a:path w="3478529" h="707389">
                    <a:moveTo>
                      <a:pt x="2486533" y="495172"/>
                    </a:moveTo>
                    <a:lnTo>
                      <a:pt x="2482850" y="514730"/>
                    </a:lnTo>
                    <a:lnTo>
                      <a:pt x="2541143" y="526033"/>
                    </a:lnTo>
                    <a:lnTo>
                      <a:pt x="2544953" y="506602"/>
                    </a:lnTo>
                    <a:lnTo>
                      <a:pt x="2486533" y="495172"/>
                    </a:lnTo>
                    <a:close/>
                  </a:path>
                  <a:path w="3478529" h="707389">
                    <a:moveTo>
                      <a:pt x="2408809" y="480186"/>
                    </a:moveTo>
                    <a:lnTo>
                      <a:pt x="2404999" y="499617"/>
                    </a:lnTo>
                    <a:lnTo>
                      <a:pt x="2463291" y="510920"/>
                    </a:lnTo>
                    <a:lnTo>
                      <a:pt x="2467102" y="491489"/>
                    </a:lnTo>
                    <a:lnTo>
                      <a:pt x="2408809" y="480186"/>
                    </a:lnTo>
                    <a:close/>
                  </a:path>
                  <a:path w="3478529" h="707389">
                    <a:moveTo>
                      <a:pt x="2330958" y="465073"/>
                    </a:moveTo>
                    <a:lnTo>
                      <a:pt x="2327148" y="484504"/>
                    </a:lnTo>
                    <a:lnTo>
                      <a:pt x="2385568" y="495807"/>
                    </a:lnTo>
                    <a:lnTo>
                      <a:pt x="2389378" y="476376"/>
                    </a:lnTo>
                    <a:lnTo>
                      <a:pt x="2330958" y="465073"/>
                    </a:lnTo>
                    <a:close/>
                  </a:path>
                  <a:path w="3478529" h="707389">
                    <a:moveTo>
                      <a:pt x="2253234" y="449960"/>
                    </a:moveTo>
                    <a:lnTo>
                      <a:pt x="2249424" y="469391"/>
                    </a:lnTo>
                    <a:lnTo>
                      <a:pt x="2307716" y="480694"/>
                    </a:lnTo>
                    <a:lnTo>
                      <a:pt x="2311527" y="461263"/>
                    </a:lnTo>
                    <a:lnTo>
                      <a:pt x="2253234" y="449960"/>
                    </a:lnTo>
                    <a:close/>
                  </a:path>
                  <a:path w="3478529" h="707389">
                    <a:moveTo>
                      <a:pt x="2175383" y="434847"/>
                    </a:moveTo>
                    <a:lnTo>
                      <a:pt x="2171573" y="454278"/>
                    </a:lnTo>
                    <a:lnTo>
                      <a:pt x="2229993" y="465581"/>
                    </a:lnTo>
                    <a:lnTo>
                      <a:pt x="2233676" y="446150"/>
                    </a:lnTo>
                    <a:lnTo>
                      <a:pt x="2175383" y="434847"/>
                    </a:lnTo>
                    <a:close/>
                  </a:path>
                  <a:path w="3478529" h="707389">
                    <a:moveTo>
                      <a:pt x="2097532" y="419734"/>
                    </a:moveTo>
                    <a:lnTo>
                      <a:pt x="2093849" y="439165"/>
                    </a:lnTo>
                    <a:lnTo>
                      <a:pt x="2152141" y="450468"/>
                    </a:lnTo>
                    <a:lnTo>
                      <a:pt x="2155952" y="431038"/>
                    </a:lnTo>
                    <a:lnTo>
                      <a:pt x="2097532" y="419734"/>
                    </a:lnTo>
                    <a:close/>
                  </a:path>
                  <a:path w="3478529" h="707389">
                    <a:moveTo>
                      <a:pt x="2019808" y="404621"/>
                    </a:moveTo>
                    <a:lnTo>
                      <a:pt x="2015998" y="424052"/>
                    </a:lnTo>
                    <a:lnTo>
                      <a:pt x="2074418" y="435482"/>
                    </a:lnTo>
                    <a:lnTo>
                      <a:pt x="2078101" y="415925"/>
                    </a:lnTo>
                    <a:lnTo>
                      <a:pt x="2019808" y="404621"/>
                    </a:lnTo>
                    <a:close/>
                  </a:path>
                  <a:path w="3478529" h="707389">
                    <a:moveTo>
                      <a:pt x="1941957" y="389508"/>
                    </a:moveTo>
                    <a:lnTo>
                      <a:pt x="1938274" y="409066"/>
                    </a:lnTo>
                    <a:lnTo>
                      <a:pt x="1996566" y="420369"/>
                    </a:lnTo>
                    <a:lnTo>
                      <a:pt x="2000377" y="400938"/>
                    </a:lnTo>
                    <a:lnTo>
                      <a:pt x="1941957" y="389508"/>
                    </a:lnTo>
                    <a:close/>
                  </a:path>
                  <a:path w="3478529" h="707389">
                    <a:moveTo>
                      <a:pt x="1864233" y="374522"/>
                    </a:moveTo>
                    <a:lnTo>
                      <a:pt x="1860423" y="393953"/>
                    </a:lnTo>
                    <a:lnTo>
                      <a:pt x="1918715" y="405256"/>
                    </a:lnTo>
                    <a:lnTo>
                      <a:pt x="1922526" y="385825"/>
                    </a:lnTo>
                    <a:lnTo>
                      <a:pt x="1864233" y="374522"/>
                    </a:lnTo>
                    <a:close/>
                  </a:path>
                  <a:path w="3478529" h="707389">
                    <a:moveTo>
                      <a:pt x="1786382" y="359409"/>
                    </a:moveTo>
                    <a:lnTo>
                      <a:pt x="1782572" y="378840"/>
                    </a:lnTo>
                    <a:lnTo>
                      <a:pt x="1840991" y="390143"/>
                    </a:lnTo>
                    <a:lnTo>
                      <a:pt x="1844802" y="370713"/>
                    </a:lnTo>
                    <a:lnTo>
                      <a:pt x="1786382" y="359409"/>
                    </a:lnTo>
                    <a:close/>
                  </a:path>
                  <a:path w="3478529" h="707389">
                    <a:moveTo>
                      <a:pt x="1708658" y="344296"/>
                    </a:moveTo>
                    <a:lnTo>
                      <a:pt x="1704848" y="363727"/>
                    </a:lnTo>
                    <a:lnTo>
                      <a:pt x="1763140" y="375030"/>
                    </a:lnTo>
                    <a:lnTo>
                      <a:pt x="1766951" y="355600"/>
                    </a:lnTo>
                    <a:lnTo>
                      <a:pt x="1708658" y="344296"/>
                    </a:lnTo>
                    <a:close/>
                  </a:path>
                  <a:path w="3478529" h="707389">
                    <a:moveTo>
                      <a:pt x="1630807" y="329183"/>
                    </a:moveTo>
                    <a:lnTo>
                      <a:pt x="1626997" y="348614"/>
                    </a:lnTo>
                    <a:lnTo>
                      <a:pt x="1685416" y="359917"/>
                    </a:lnTo>
                    <a:lnTo>
                      <a:pt x="1689100" y="340487"/>
                    </a:lnTo>
                    <a:lnTo>
                      <a:pt x="1630807" y="329183"/>
                    </a:lnTo>
                    <a:close/>
                  </a:path>
                  <a:path w="3478529" h="707389">
                    <a:moveTo>
                      <a:pt x="1552956" y="314070"/>
                    </a:moveTo>
                    <a:lnTo>
                      <a:pt x="1549273" y="333501"/>
                    </a:lnTo>
                    <a:lnTo>
                      <a:pt x="1607565" y="344804"/>
                    </a:lnTo>
                    <a:lnTo>
                      <a:pt x="1611376" y="325373"/>
                    </a:lnTo>
                    <a:lnTo>
                      <a:pt x="1552956" y="314070"/>
                    </a:lnTo>
                    <a:close/>
                  </a:path>
                  <a:path w="3478529" h="707389">
                    <a:moveTo>
                      <a:pt x="1475232" y="298957"/>
                    </a:moveTo>
                    <a:lnTo>
                      <a:pt x="1471422" y="318388"/>
                    </a:lnTo>
                    <a:lnTo>
                      <a:pt x="1529841" y="329818"/>
                    </a:lnTo>
                    <a:lnTo>
                      <a:pt x="1533525" y="310260"/>
                    </a:lnTo>
                    <a:lnTo>
                      <a:pt x="1475232" y="298957"/>
                    </a:lnTo>
                    <a:close/>
                  </a:path>
                  <a:path w="3478529" h="707389">
                    <a:moveTo>
                      <a:pt x="1397381" y="283844"/>
                    </a:moveTo>
                    <a:lnTo>
                      <a:pt x="1393698" y="303402"/>
                    </a:lnTo>
                    <a:lnTo>
                      <a:pt x="1451990" y="314705"/>
                    </a:lnTo>
                    <a:lnTo>
                      <a:pt x="1455801" y="295275"/>
                    </a:lnTo>
                    <a:lnTo>
                      <a:pt x="1397381" y="283844"/>
                    </a:lnTo>
                    <a:close/>
                  </a:path>
                  <a:path w="3478529" h="707389">
                    <a:moveTo>
                      <a:pt x="1319657" y="268858"/>
                    </a:moveTo>
                    <a:lnTo>
                      <a:pt x="1315847" y="288289"/>
                    </a:lnTo>
                    <a:lnTo>
                      <a:pt x="1374139" y="299592"/>
                    </a:lnTo>
                    <a:lnTo>
                      <a:pt x="1377950" y="280162"/>
                    </a:lnTo>
                    <a:lnTo>
                      <a:pt x="1319657" y="268858"/>
                    </a:lnTo>
                    <a:close/>
                  </a:path>
                  <a:path w="3478529" h="707389">
                    <a:moveTo>
                      <a:pt x="1241806" y="253745"/>
                    </a:moveTo>
                    <a:lnTo>
                      <a:pt x="1237996" y="273176"/>
                    </a:lnTo>
                    <a:lnTo>
                      <a:pt x="1296415" y="284479"/>
                    </a:lnTo>
                    <a:lnTo>
                      <a:pt x="1300226" y="265048"/>
                    </a:lnTo>
                    <a:lnTo>
                      <a:pt x="1241806" y="253745"/>
                    </a:lnTo>
                    <a:close/>
                  </a:path>
                  <a:path w="3478529" h="707389">
                    <a:moveTo>
                      <a:pt x="1164082" y="238632"/>
                    </a:moveTo>
                    <a:lnTo>
                      <a:pt x="1160272" y="258063"/>
                    </a:lnTo>
                    <a:lnTo>
                      <a:pt x="1218564" y="269366"/>
                    </a:lnTo>
                    <a:lnTo>
                      <a:pt x="1222375" y="249935"/>
                    </a:lnTo>
                    <a:lnTo>
                      <a:pt x="1164082" y="238632"/>
                    </a:lnTo>
                    <a:close/>
                  </a:path>
                  <a:path w="3478529" h="707389">
                    <a:moveTo>
                      <a:pt x="1086231" y="223519"/>
                    </a:moveTo>
                    <a:lnTo>
                      <a:pt x="1082421" y="242950"/>
                    </a:lnTo>
                    <a:lnTo>
                      <a:pt x="1140840" y="254253"/>
                    </a:lnTo>
                    <a:lnTo>
                      <a:pt x="1144524" y="234822"/>
                    </a:lnTo>
                    <a:lnTo>
                      <a:pt x="1086231" y="223519"/>
                    </a:lnTo>
                    <a:close/>
                  </a:path>
                  <a:path w="3478529" h="707389">
                    <a:moveTo>
                      <a:pt x="1008380" y="208406"/>
                    </a:moveTo>
                    <a:lnTo>
                      <a:pt x="1004697" y="227837"/>
                    </a:lnTo>
                    <a:lnTo>
                      <a:pt x="1062989" y="239140"/>
                    </a:lnTo>
                    <a:lnTo>
                      <a:pt x="1066800" y="219709"/>
                    </a:lnTo>
                    <a:lnTo>
                      <a:pt x="1008380" y="208406"/>
                    </a:lnTo>
                    <a:close/>
                  </a:path>
                  <a:path w="3478529" h="707389">
                    <a:moveTo>
                      <a:pt x="930656" y="193293"/>
                    </a:moveTo>
                    <a:lnTo>
                      <a:pt x="926846" y="212725"/>
                    </a:lnTo>
                    <a:lnTo>
                      <a:pt x="985265" y="224154"/>
                    </a:lnTo>
                    <a:lnTo>
                      <a:pt x="988949" y="204596"/>
                    </a:lnTo>
                    <a:lnTo>
                      <a:pt x="930656" y="193293"/>
                    </a:lnTo>
                    <a:close/>
                  </a:path>
                  <a:path w="3478529" h="707389">
                    <a:moveTo>
                      <a:pt x="852805" y="178180"/>
                    </a:moveTo>
                    <a:lnTo>
                      <a:pt x="849122" y="197738"/>
                    </a:lnTo>
                    <a:lnTo>
                      <a:pt x="907414" y="209041"/>
                    </a:lnTo>
                    <a:lnTo>
                      <a:pt x="911225" y="189610"/>
                    </a:lnTo>
                    <a:lnTo>
                      <a:pt x="852805" y="178180"/>
                    </a:lnTo>
                    <a:close/>
                  </a:path>
                  <a:path w="3478529" h="707389">
                    <a:moveTo>
                      <a:pt x="775081" y="163194"/>
                    </a:moveTo>
                    <a:lnTo>
                      <a:pt x="771271" y="182625"/>
                    </a:lnTo>
                    <a:lnTo>
                      <a:pt x="829563" y="193928"/>
                    </a:lnTo>
                    <a:lnTo>
                      <a:pt x="833374" y="174497"/>
                    </a:lnTo>
                    <a:lnTo>
                      <a:pt x="775081" y="163194"/>
                    </a:lnTo>
                    <a:close/>
                  </a:path>
                  <a:path w="3478529" h="707389">
                    <a:moveTo>
                      <a:pt x="697230" y="148081"/>
                    </a:moveTo>
                    <a:lnTo>
                      <a:pt x="693420" y="167512"/>
                    </a:lnTo>
                    <a:lnTo>
                      <a:pt x="751839" y="178815"/>
                    </a:lnTo>
                    <a:lnTo>
                      <a:pt x="755650" y="159384"/>
                    </a:lnTo>
                    <a:lnTo>
                      <a:pt x="697230" y="148081"/>
                    </a:lnTo>
                    <a:close/>
                  </a:path>
                  <a:path w="3478529" h="707389">
                    <a:moveTo>
                      <a:pt x="619506" y="132968"/>
                    </a:moveTo>
                    <a:lnTo>
                      <a:pt x="615696" y="152400"/>
                    </a:lnTo>
                    <a:lnTo>
                      <a:pt x="673988" y="163702"/>
                    </a:lnTo>
                    <a:lnTo>
                      <a:pt x="677799" y="144271"/>
                    </a:lnTo>
                    <a:lnTo>
                      <a:pt x="619506" y="132968"/>
                    </a:lnTo>
                    <a:close/>
                  </a:path>
                  <a:path w="3478529" h="707389">
                    <a:moveTo>
                      <a:pt x="541655" y="117855"/>
                    </a:moveTo>
                    <a:lnTo>
                      <a:pt x="537845" y="137287"/>
                    </a:lnTo>
                    <a:lnTo>
                      <a:pt x="596264" y="148589"/>
                    </a:lnTo>
                    <a:lnTo>
                      <a:pt x="599948" y="129158"/>
                    </a:lnTo>
                    <a:lnTo>
                      <a:pt x="541655" y="117855"/>
                    </a:lnTo>
                    <a:close/>
                  </a:path>
                  <a:path w="3478529" h="707389">
                    <a:moveTo>
                      <a:pt x="463803" y="102742"/>
                    </a:moveTo>
                    <a:lnTo>
                      <a:pt x="460121" y="122173"/>
                    </a:lnTo>
                    <a:lnTo>
                      <a:pt x="518413" y="133476"/>
                    </a:lnTo>
                    <a:lnTo>
                      <a:pt x="522224" y="114045"/>
                    </a:lnTo>
                    <a:lnTo>
                      <a:pt x="463803" y="102742"/>
                    </a:lnTo>
                    <a:close/>
                  </a:path>
                  <a:path w="3478529" h="707389">
                    <a:moveTo>
                      <a:pt x="386080" y="87629"/>
                    </a:moveTo>
                    <a:lnTo>
                      <a:pt x="382270" y="107060"/>
                    </a:lnTo>
                    <a:lnTo>
                      <a:pt x="440689" y="118490"/>
                    </a:lnTo>
                    <a:lnTo>
                      <a:pt x="444373" y="98932"/>
                    </a:lnTo>
                    <a:lnTo>
                      <a:pt x="386080" y="87629"/>
                    </a:lnTo>
                    <a:close/>
                  </a:path>
                  <a:path w="3478529" h="707389">
                    <a:moveTo>
                      <a:pt x="308228" y="72516"/>
                    </a:moveTo>
                    <a:lnTo>
                      <a:pt x="304419" y="92075"/>
                    </a:lnTo>
                    <a:lnTo>
                      <a:pt x="362838" y="103377"/>
                    </a:lnTo>
                    <a:lnTo>
                      <a:pt x="366649" y="83946"/>
                    </a:lnTo>
                    <a:lnTo>
                      <a:pt x="308228" y="72516"/>
                    </a:lnTo>
                    <a:close/>
                  </a:path>
                  <a:path w="3478529" h="707389">
                    <a:moveTo>
                      <a:pt x="230505" y="57530"/>
                    </a:moveTo>
                    <a:lnTo>
                      <a:pt x="226695" y="76962"/>
                    </a:lnTo>
                    <a:lnTo>
                      <a:pt x="284988" y="88264"/>
                    </a:lnTo>
                    <a:lnTo>
                      <a:pt x="288798" y="68833"/>
                    </a:lnTo>
                    <a:lnTo>
                      <a:pt x="230505" y="57530"/>
                    </a:lnTo>
                    <a:close/>
                  </a:path>
                  <a:path w="3478529" h="707389">
                    <a:moveTo>
                      <a:pt x="152653" y="42417"/>
                    </a:moveTo>
                    <a:lnTo>
                      <a:pt x="148844" y="61848"/>
                    </a:lnTo>
                    <a:lnTo>
                      <a:pt x="207263" y="73151"/>
                    </a:lnTo>
                    <a:lnTo>
                      <a:pt x="210947" y="53720"/>
                    </a:lnTo>
                    <a:lnTo>
                      <a:pt x="152653" y="42417"/>
                    </a:lnTo>
                    <a:close/>
                  </a:path>
                  <a:path w="3478529" h="707389">
                    <a:moveTo>
                      <a:pt x="82042" y="0"/>
                    </a:moveTo>
                    <a:lnTo>
                      <a:pt x="0" y="22859"/>
                    </a:lnTo>
                    <a:lnTo>
                      <a:pt x="67563" y="74802"/>
                    </a:lnTo>
                    <a:lnTo>
                      <a:pt x="72928" y="47086"/>
                    </a:lnTo>
                    <a:lnTo>
                      <a:pt x="71119" y="46735"/>
                    </a:lnTo>
                    <a:lnTo>
                      <a:pt x="74803" y="27304"/>
                    </a:lnTo>
                    <a:lnTo>
                      <a:pt x="76757" y="27304"/>
                    </a:lnTo>
                    <a:lnTo>
                      <a:pt x="82042" y="0"/>
                    </a:lnTo>
                    <a:close/>
                  </a:path>
                  <a:path w="3478529" h="707389">
                    <a:moveTo>
                      <a:pt x="76686" y="27669"/>
                    </a:moveTo>
                    <a:lnTo>
                      <a:pt x="72928" y="47086"/>
                    </a:lnTo>
                    <a:lnTo>
                      <a:pt x="129412" y="58038"/>
                    </a:lnTo>
                    <a:lnTo>
                      <a:pt x="133223" y="38607"/>
                    </a:lnTo>
                    <a:lnTo>
                      <a:pt x="76686" y="27669"/>
                    </a:lnTo>
                    <a:close/>
                  </a:path>
                  <a:path w="3478529" h="707389">
                    <a:moveTo>
                      <a:pt x="74803" y="27304"/>
                    </a:moveTo>
                    <a:lnTo>
                      <a:pt x="71119" y="46735"/>
                    </a:lnTo>
                    <a:lnTo>
                      <a:pt x="72928" y="47086"/>
                    </a:lnTo>
                    <a:lnTo>
                      <a:pt x="76686" y="27669"/>
                    </a:lnTo>
                    <a:lnTo>
                      <a:pt x="74803" y="27304"/>
                    </a:lnTo>
                    <a:close/>
                  </a:path>
                  <a:path w="3478529" h="707389">
                    <a:moveTo>
                      <a:pt x="76757" y="27304"/>
                    </a:moveTo>
                    <a:lnTo>
                      <a:pt x="74803" y="27304"/>
                    </a:lnTo>
                    <a:lnTo>
                      <a:pt x="76686" y="27669"/>
                    </a:lnTo>
                    <a:lnTo>
                      <a:pt x="76757" y="27304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4" name="object 162">
                <a:extLst>
                  <a:ext uri="{FF2B5EF4-FFF2-40B4-BE49-F238E27FC236}">
                    <a16:creationId xmlns:a16="http://schemas.microsoft.com/office/drawing/2014/main" id="{9F8DEBD4-DEA2-4197-A338-54ED7435BB09}"/>
                  </a:ext>
                </a:extLst>
              </p:cNvPr>
              <p:cNvSpPr/>
              <p:nvPr/>
            </p:nvSpPr>
            <p:spPr>
              <a:xfrm>
                <a:off x="5735573" y="3178555"/>
                <a:ext cx="3655060" cy="683895"/>
              </a:xfrm>
              <a:custGeom>
                <a:avLst/>
                <a:gdLst/>
                <a:ahLst/>
                <a:cxnLst/>
                <a:rect l="l" t="t" r="r" b="b"/>
                <a:pathLst>
                  <a:path w="3655059" h="683895">
                    <a:moveTo>
                      <a:pt x="3596004" y="653796"/>
                    </a:moveTo>
                    <a:lnTo>
                      <a:pt x="3592576" y="673227"/>
                    </a:lnTo>
                    <a:lnTo>
                      <a:pt x="3650996" y="683641"/>
                    </a:lnTo>
                    <a:lnTo>
                      <a:pt x="3654552" y="664210"/>
                    </a:lnTo>
                    <a:lnTo>
                      <a:pt x="3596004" y="653796"/>
                    </a:lnTo>
                    <a:close/>
                  </a:path>
                  <a:path w="3655059" h="683895">
                    <a:moveTo>
                      <a:pt x="3518027" y="639953"/>
                    </a:moveTo>
                    <a:lnTo>
                      <a:pt x="3514471" y="659384"/>
                    </a:lnTo>
                    <a:lnTo>
                      <a:pt x="3573018" y="669798"/>
                    </a:lnTo>
                    <a:lnTo>
                      <a:pt x="3576447" y="650367"/>
                    </a:lnTo>
                    <a:lnTo>
                      <a:pt x="3518027" y="639953"/>
                    </a:lnTo>
                    <a:close/>
                  </a:path>
                  <a:path w="3655059" h="683895">
                    <a:moveTo>
                      <a:pt x="3439922" y="625983"/>
                    </a:moveTo>
                    <a:lnTo>
                      <a:pt x="3436493" y="645541"/>
                    </a:lnTo>
                    <a:lnTo>
                      <a:pt x="3495040" y="655955"/>
                    </a:lnTo>
                    <a:lnTo>
                      <a:pt x="3498469" y="636397"/>
                    </a:lnTo>
                    <a:lnTo>
                      <a:pt x="3439922" y="625983"/>
                    </a:lnTo>
                    <a:close/>
                  </a:path>
                  <a:path w="3655059" h="683895">
                    <a:moveTo>
                      <a:pt x="3361944" y="612140"/>
                    </a:moveTo>
                    <a:lnTo>
                      <a:pt x="3358515" y="631698"/>
                    </a:lnTo>
                    <a:lnTo>
                      <a:pt x="3416934" y="642112"/>
                    </a:lnTo>
                    <a:lnTo>
                      <a:pt x="3420491" y="622554"/>
                    </a:lnTo>
                    <a:lnTo>
                      <a:pt x="3361944" y="612140"/>
                    </a:lnTo>
                    <a:close/>
                  </a:path>
                  <a:path w="3655059" h="683895">
                    <a:moveTo>
                      <a:pt x="3283966" y="598297"/>
                    </a:moveTo>
                    <a:lnTo>
                      <a:pt x="3280409" y="617728"/>
                    </a:lnTo>
                    <a:lnTo>
                      <a:pt x="3338956" y="628142"/>
                    </a:lnTo>
                    <a:lnTo>
                      <a:pt x="3342385" y="608711"/>
                    </a:lnTo>
                    <a:lnTo>
                      <a:pt x="3283966" y="598297"/>
                    </a:lnTo>
                    <a:close/>
                  </a:path>
                  <a:path w="3655059" h="683895">
                    <a:moveTo>
                      <a:pt x="3205860" y="584327"/>
                    </a:moveTo>
                    <a:lnTo>
                      <a:pt x="3202431" y="603885"/>
                    </a:lnTo>
                    <a:lnTo>
                      <a:pt x="3260979" y="614299"/>
                    </a:lnTo>
                    <a:lnTo>
                      <a:pt x="3264407" y="594741"/>
                    </a:lnTo>
                    <a:lnTo>
                      <a:pt x="3205860" y="584327"/>
                    </a:lnTo>
                    <a:close/>
                  </a:path>
                  <a:path w="3655059" h="683895">
                    <a:moveTo>
                      <a:pt x="3127882" y="570484"/>
                    </a:moveTo>
                    <a:lnTo>
                      <a:pt x="3124454" y="590042"/>
                    </a:lnTo>
                    <a:lnTo>
                      <a:pt x="3182874" y="600456"/>
                    </a:lnTo>
                    <a:lnTo>
                      <a:pt x="3186429" y="580898"/>
                    </a:lnTo>
                    <a:lnTo>
                      <a:pt x="3127882" y="570484"/>
                    </a:lnTo>
                    <a:close/>
                  </a:path>
                  <a:path w="3655059" h="683895">
                    <a:moveTo>
                      <a:pt x="3049904" y="556641"/>
                    </a:moveTo>
                    <a:lnTo>
                      <a:pt x="3046349" y="576072"/>
                    </a:lnTo>
                    <a:lnTo>
                      <a:pt x="3104896" y="586486"/>
                    </a:lnTo>
                    <a:lnTo>
                      <a:pt x="3108325" y="567055"/>
                    </a:lnTo>
                    <a:lnTo>
                      <a:pt x="3049904" y="556641"/>
                    </a:lnTo>
                    <a:close/>
                  </a:path>
                  <a:path w="3655059" h="683895">
                    <a:moveTo>
                      <a:pt x="2971800" y="542798"/>
                    </a:moveTo>
                    <a:lnTo>
                      <a:pt x="2968371" y="562229"/>
                    </a:lnTo>
                    <a:lnTo>
                      <a:pt x="3026918" y="572643"/>
                    </a:lnTo>
                    <a:lnTo>
                      <a:pt x="3030347" y="553212"/>
                    </a:lnTo>
                    <a:lnTo>
                      <a:pt x="2971800" y="542798"/>
                    </a:lnTo>
                    <a:close/>
                  </a:path>
                  <a:path w="3655059" h="683895">
                    <a:moveTo>
                      <a:pt x="2893822" y="528828"/>
                    </a:moveTo>
                    <a:lnTo>
                      <a:pt x="2890393" y="548386"/>
                    </a:lnTo>
                    <a:lnTo>
                      <a:pt x="2948812" y="558800"/>
                    </a:lnTo>
                    <a:lnTo>
                      <a:pt x="2952369" y="539242"/>
                    </a:lnTo>
                    <a:lnTo>
                      <a:pt x="2893822" y="528828"/>
                    </a:lnTo>
                    <a:close/>
                  </a:path>
                  <a:path w="3655059" h="683895">
                    <a:moveTo>
                      <a:pt x="2815844" y="514985"/>
                    </a:moveTo>
                    <a:lnTo>
                      <a:pt x="2812287" y="534543"/>
                    </a:lnTo>
                    <a:lnTo>
                      <a:pt x="2870834" y="544957"/>
                    </a:lnTo>
                    <a:lnTo>
                      <a:pt x="2874264" y="525399"/>
                    </a:lnTo>
                    <a:lnTo>
                      <a:pt x="2815844" y="514985"/>
                    </a:lnTo>
                    <a:close/>
                  </a:path>
                  <a:path w="3655059" h="683895">
                    <a:moveTo>
                      <a:pt x="2737739" y="501142"/>
                    </a:moveTo>
                    <a:lnTo>
                      <a:pt x="2734309" y="520573"/>
                    </a:lnTo>
                    <a:lnTo>
                      <a:pt x="2792856" y="530987"/>
                    </a:lnTo>
                    <a:lnTo>
                      <a:pt x="2796285" y="511556"/>
                    </a:lnTo>
                    <a:lnTo>
                      <a:pt x="2737739" y="501142"/>
                    </a:lnTo>
                    <a:close/>
                  </a:path>
                  <a:path w="3655059" h="683895">
                    <a:moveTo>
                      <a:pt x="2659760" y="487172"/>
                    </a:moveTo>
                    <a:lnTo>
                      <a:pt x="2656204" y="506730"/>
                    </a:lnTo>
                    <a:lnTo>
                      <a:pt x="2714752" y="517144"/>
                    </a:lnTo>
                    <a:lnTo>
                      <a:pt x="2718307" y="497586"/>
                    </a:lnTo>
                    <a:lnTo>
                      <a:pt x="2659760" y="487172"/>
                    </a:lnTo>
                    <a:close/>
                  </a:path>
                  <a:path w="3655059" h="683895">
                    <a:moveTo>
                      <a:pt x="2581655" y="473329"/>
                    </a:moveTo>
                    <a:lnTo>
                      <a:pt x="2578227" y="492887"/>
                    </a:lnTo>
                    <a:lnTo>
                      <a:pt x="2636774" y="503301"/>
                    </a:lnTo>
                    <a:lnTo>
                      <a:pt x="2640203" y="483743"/>
                    </a:lnTo>
                    <a:lnTo>
                      <a:pt x="2581655" y="473329"/>
                    </a:lnTo>
                    <a:close/>
                  </a:path>
                  <a:path w="3655059" h="683895">
                    <a:moveTo>
                      <a:pt x="2503678" y="459486"/>
                    </a:moveTo>
                    <a:lnTo>
                      <a:pt x="2500249" y="478917"/>
                    </a:lnTo>
                    <a:lnTo>
                      <a:pt x="2558796" y="489331"/>
                    </a:lnTo>
                    <a:lnTo>
                      <a:pt x="2562225" y="469900"/>
                    </a:lnTo>
                    <a:lnTo>
                      <a:pt x="2503678" y="459486"/>
                    </a:lnTo>
                    <a:close/>
                  </a:path>
                  <a:path w="3655059" h="683895">
                    <a:moveTo>
                      <a:pt x="2425700" y="445643"/>
                    </a:moveTo>
                    <a:lnTo>
                      <a:pt x="2422144" y="465074"/>
                    </a:lnTo>
                    <a:lnTo>
                      <a:pt x="2480691" y="475488"/>
                    </a:lnTo>
                    <a:lnTo>
                      <a:pt x="2484120" y="455930"/>
                    </a:lnTo>
                    <a:lnTo>
                      <a:pt x="2425700" y="445643"/>
                    </a:lnTo>
                    <a:close/>
                  </a:path>
                  <a:path w="3655059" h="683895">
                    <a:moveTo>
                      <a:pt x="2347595" y="431673"/>
                    </a:moveTo>
                    <a:lnTo>
                      <a:pt x="2344166" y="451231"/>
                    </a:lnTo>
                    <a:lnTo>
                      <a:pt x="2402712" y="461645"/>
                    </a:lnTo>
                    <a:lnTo>
                      <a:pt x="2406142" y="442087"/>
                    </a:lnTo>
                    <a:lnTo>
                      <a:pt x="2347595" y="431673"/>
                    </a:lnTo>
                    <a:close/>
                  </a:path>
                  <a:path w="3655059" h="683895">
                    <a:moveTo>
                      <a:pt x="2269617" y="417830"/>
                    </a:moveTo>
                    <a:lnTo>
                      <a:pt x="2266187" y="437388"/>
                    </a:lnTo>
                    <a:lnTo>
                      <a:pt x="2324607" y="447675"/>
                    </a:lnTo>
                    <a:lnTo>
                      <a:pt x="2328164" y="428244"/>
                    </a:lnTo>
                    <a:lnTo>
                      <a:pt x="2269617" y="417830"/>
                    </a:lnTo>
                    <a:close/>
                  </a:path>
                  <a:path w="3655059" h="683895">
                    <a:moveTo>
                      <a:pt x="2191639" y="403987"/>
                    </a:moveTo>
                    <a:lnTo>
                      <a:pt x="2188082" y="423418"/>
                    </a:lnTo>
                    <a:lnTo>
                      <a:pt x="2246629" y="433832"/>
                    </a:lnTo>
                    <a:lnTo>
                      <a:pt x="2250058" y="414401"/>
                    </a:lnTo>
                    <a:lnTo>
                      <a:pt x="2191639" y="403987"/>
                    </a:lnTo>
                    <a:close/>
                  </a:path>
                  <a:path w="3655059" h="683895">
                    <a:moveTo>
                      <a:pt x="2113533" y="390017"/>
                    </a:moveTo>
                    <a:lnTo>
                      <a:pt x="2110104" y="409575"/>
                    </a:lnTo>
                    <a:lnTo>
                      <a:pt x="2168652" y="419989"/>
                    </a:lnTo>
                    <a:lnTo>
                      <a:pt x="2172080" y="400431"/>
                    </a:lnTo>
                    <a:lnTo>
                      <a:pt x="2113533" y="390017"/>
                    </a:lnTo>
                    <a:close/>
                  </a:path>
                  <a:path w="3655059" h="683895">
                    <a:moveTo>
                      <a:pt x="2035555" y="376174"/>
                    </a:moveTo>
                    <a:lnTo>
                      <a:pt x="2032127" y="395732"/>
                    </a:lnTo>
                    <a:lnTo>
                      <a:pt x="2090547" y="406146"/>
                    </a:lnTo>
                    <a:lnTo>
                      <a:pt x="2094102" y="386588"/>
                    </a:lnTo>
                    <a:lnTo>
                      <a:pt x="2035555" y="376174"/>
                    </a:lnTo>
                    <a:close/>
                  </a:path>
                  <a:path w="3655059" h="683895">
                    <a:moveTo>
                      <a:pt x="1957577" y="362331"/>
                    </a:moveTo>
                    <a:lnTo>
                      <a:pt x="1954022" y="381762"/>
                    </a:lnTo>
                    <a:lnTo>
                      <a:pt x="2012569" y="392176"/>
                    </a:lnTo>
                    <a:lnTo>
                      <a:pt x="2015998" y="372745"/>
                    </a:lnTo>
                    <a:lnTo>
                      <a:pt x="1957577" y="362331"/>
                    </a:lnTo>
                    <a:close/>
                  </a:path>
                  <a:path w="3655059" h="683895">
                    <a:moveTo>
                      <a:pt x="1879473" y="348361"/>
                    </a:moveTo>
                    <a:lnTo>
                      <a:pt x="1876044" y="367919"/>
                    </a:lnTo>
                    <a:lnTo>
                      <a:pt x="1934591" y="378333"/>
                    </a:lnTo>
                    <a:lnTo>
                      <a:pt x="1938020" y="358775"/>
                    </a:lnTo>
                    <a:lnTo>
                      <a:pt x="1879473" y="348361"/>
                    </a:lnTo>
                    <a:close/>
                  </a:path>
                  <a:path w="3655059" h="683895">
                    <a:moveTo>
                      <a:pt x="1801495" y="334518"/>
                    </a:moveTo>
                    <a:lnTo>
                      <a:pt x="1798066" y="354076"/>
                    </a:lnTo>
                    <a:lnTo>
                      <a:pt x="1856485" y="364490"/>
                    </a:lnTo>
                    <a:lnTo>
                      <a:pt x="1860042" y="344932"/>
                    </a:lnTo>
                    <a:lnTo>
                      <a:pt x="1801495" y="334518"/>
                    </a:lnTo>
                    <a:close/>
                  </a:path>
                  <a:path w="3655059" h="683895">
                    <a:moveTo>
                      <a:pt x="1723517" y="320675"/>
                    </a:moveTo>
                    <a:lnTo>
                      <a:pt x="1719960" y="340106"/>
                    </a:lnTo>
                    <a:lnTo>
                      <a:pt x="1778507" y="350520"/>
                    </a:lnTo>
                    <a:lnTo>
                      <a:pt x="1781936" y="331089"/>
                    </a:lnTo>
                    <a:lnTo>
                      <a:pt x="1723517" y="320675"/>
                    </a:lnTo>
                    <a:close/>
                  </a:path>
                  <a:path w="3655059" h="683895">
                    <a:moveTo>
                      <a:pt x="1645411" y="306832"/>
                    </a:moveTo>
                    <a:lnTo>
                      <a:pt x="1641982" y="326263"/>
                    </a:lnTo>
                    <a:lnTo>
                      <a:pt x="1700529" y="336677"/>
                    </a:lnTo>
                    <a:lnTo>
                      <a:pt x="1703958" y="317246"/>
                    </a:lnTo>
                    <a:lnTo>
                      <a:pt x="1645411" y="306832"/>
                    </a:lnTo>
                    <a:close/>
                  </a:path>
                  <a:path w="3655059" h="683895">
                    <a:moveTo>
                      <a:pt x="1567433" y="292862"/>
                    </a:moveTo>
                    <a:lnTo>
                      <a:pt x="1564004" y="312420"/>
                    </a:lnTo>
                    <a:lnTo>
                      <a:pt x="1622425" y="322834"/>
                    </a:lnTo>
                    <a:lnTo>
                      <a:pt x="1625980" y="303276"/>
                    </a:lnTo>
                    <a:lnTo>
                      <a:pt x="1567433" y="292862"/>
                    </a:lnTo>
                    <a:close/>
                  </a:path>
                  <a:path w="3655059" h="683895">
                    <a:moveTo>
                      <a:pt x="1489328" y="279019"/>
                    </a:moveTo>
                    <a:lnTo>
                      <a:pt x="1485900" y="298577"/>
                    </a:lnTo>
                    <a:lnTo>
                      <a:pt x="1544447" y="308991"/>
                    </a:lnTo>
                    <a:lnTo>
                      <a:pt x="1547876" y="289433"/>
                    </a:lnTo>
                    <a:lnTo>
                      <a:pt x="1489328" y="279019"/>
                    </a:lnTo>
                    <a:close/>
                  </a:path>
                  <a:path w="3655059" h="683895">
                    <a:moveTo>
                      <a:pt x="1411351" y="265176"/>
                    </a:moveTo>
                    <a:lnTo>
                      <a:pt x="1407922" y="284607"/>
                    </a:lnTo>
                    <a:lnTo>
                      <a:pt x="1466469" y="295021"/>
                    </a:lnTo>
                    <a:lnTo>
                      <a:pt x="1469898" y="275590"/>
                    </a:lnTo>
                    <a:lnTo>
                      <a:pt x="1411351" y="265176"/>
                    </a:lnTo>
                    <a:close/>
                  </a:path>
                  <a:path w="3655059" h="683895">
                    <a:moveTo>
                      <a:pt x="1333373" y="251206"/>
                    </a:moveTo>
                    <a:lnTo>
                      <a:pt x="1329817" y="270764"/>
                    </a:lnTo>
                    <a:lnTo>
                      <a:pt x="1388364" y="281178"/>
                    </a:lnTo>
                    <a:lnTo>
                      <a:pt x="1391920" y="261620"/>
                    </a:lnTo>
                    <a:lnTo>
                      <a:pt x="1333373" y="251206"/>
                    </a:lnTo>
                    <a:close/>
                  </a:path>
                  <a:path w="3655059" h="683895">
                    <a:moveTo>
                      <a:pt x="1255268" y="237363"/>
                    </a:moveTo>
                    <a:lnTo>
                      <a:pt x="1251839" y="256921"/>
                    </a:lnTo>
                    <a:lnTo>
                      <a:pt x="1310385" y="267335"/>
                    </a:lnTo>
                    <a:lnTo>
                      <a:pt x="1313815" y="247777"/>
                    </a:lnTo>
                    <a:lnTo>
                      <a:pt x="1255268" y="237363"/>
                    </a:lnTo>
                    <a:close/>
                  </a:path>
                  <a:path w="3655059" h="683895">
                    <a:moveTo>
                      <a:pt x="1177290" y="223520"/>
                    </a:moveTo>
                    <a:lnTo>
                      <a:pt x="1173860" y="242951"/>
                    </a:lnTo>
                    <a:lnTo>
                      <a:pt x="1232407" y="253365"/>
                    </a:lnTo>
                    <a:lnTo>
                      <a:pt x="1235836" y="233934"/>
                    </a:lnTo>
                    <a:lnTo>
                      <a:pt x="1177290" y="223520"/>
                    </a:lnTo>
                    <a:close/>
                  </a:path>
                  <a:path w="3655059" h="683895">
                    <a:moveTo>
                      <a:pt x="1099311" y="209677"/>
                    </a:moveTo>
                    <a:lnTo>
                      <a:pt x="1095755" y="229108"/>
                    </a:lnTo>
                    <a:lnTo>
                      <a:pt x="1154302" y="239522"/>
                    </a:lnTo>
                    <a:lnTo>
                      <a:pt x="1157731" y="220091"/>
                    </a:lnTo>
                    <a:lnTo>
                      <a:pt x="1099311" y="209677"/>
                    </a:lnTo>
                    <a:close/>
                  </a:path>
                  <a:path w="3655059" h="683895">
                    <a:moveTo>
                      <a:pt x="1021206" y="195707"/>
                    </a:moveTo>
                    <a:lnTo>
                      <a:pt x="1017777" y="215265"/>
                    </a:lnTo>
                    <a:lnTo>
                      <a:pt x="1076325" y="225679"/>
                    </a:lnTo>
                    <a:lnTo>
                      <a:pt x="1079753" y="206121"/>
                    </a:lnTo>
                    <a:lnTo>
                      <a:pt x="1021206" y="195707"/>
                    </a:lnTo>
                    <a:close/>
                  </a:path>
                  <a:path w="3655059" h="683895">
                    <a:moveTo>
                      <a:pt x="943228" y="181864"/>
                    </a:moveTo>
                    <a:lnTo>
                      <a:pt x="939800" y="201422"/>
                    </a:lnTo>
                    <a:lnTo>
                      <a:pt x="998220" y="211836"/>
                    </a:lnTo>
                    <a:lnTo>
                      <a:pt x="1001776" y="192278"/>
                    </a:lnTo>
                    <a:lnTo>
                      <a:pt x="943228" y="181864"/>
                    </a:lnTo>
                    <a:close/>
                  </a:path>
                  <a:path w="3655059" h="683895">
                    <a:moveTo>
                      <a:pt x="865251" y="168021"/>
                    </a:moveTo>
                    <a:lnTo>
                      <a:pt x="861695" y="187452"/>
                    </a:lnTo>
                    <a:lnTo>
                      <a:pt x="920242" y="197866"/>
                    </a:lnTo>
                    <a:lnTo>
                      <a:pt x="923671" y="178435"/>
                    </a:lnTo>
                    <a:lnTo>
                      <a:pt x="865251" y="168021"/>
                    </a:lnTo>
                    <a:close/>
                  </a:path>
                  <a:path w="3655059" h="683895">
                    <a:moveTo>
                      <a:pt x="787146" y="154051"/>
                    </a:moveTo>
                    <a:lnTo>
                      <a:pt x="783717" y="173609"/>
                    </a:lnTo>
                    <a:lnTo>
                      <a:pt x="842264" y="184023"/>
                    </a:lnTo>
                    <a:lnTo>
                      <a:pt x="845693" y="164465"/>
                    </a:lnTo>
                    <a:lnTo>
                      <a:pt x="787146" y="154051"/>
                    </a:lnTo>
                    <a:close/>
                  </a:path>
                  <a:path w="3655059" h="683895">
                    <a:moveTo>
                      <a:pt x="709167" y="140208"/>
                    </a:moveTo>
                    <a:lnTo>
                      <a:pt x="705738" y="159766"/>
                    </a:lnTo>
                    <a:lnTo>
                      <a:pt x="764159" y="170180"/>
                    </a:lnTo>
                    <a:lnTo>
                      <a:pt x="767715" y="150622"/>
                    </a:lnTo>
                    <a:lnTo>
                      <a:pt x="709167" y="140208"/>
                    </a:lnTo>
                    <a:close/>
                  </a:path>
                  <a:path w="3655059" h="683895">
                    <a:moveTo>
                      <a:pt x="631189" y="126365"/>
                    </a:moveTo>
                    <a:lnTo>
                      <a:pt x="627634" y="145796"/>
                    </a:lnTo>
                    <a:lnTo>
                      <a:pt x="686180" y="156210"/>
                    </a:lnTo>
                    <a:lnTo>
                      <a:pt x="689610" y="136779"/>
                    </a:lnTo>
                    <a:lnTo>
                      <a:pt x="631189" y="126365"/>
                    </a:lnTo>
                    <a:close/>
                  </a:path>
                  <a:path w="3655059" h="683895">
                    <a:moveTo>
                      <a:pt x="553085" y="112522"/>
                    </a:moveTo>
                    <a:lnTo>
                      <a:pt x="549655" y="131953"/>
                    </a:lnTo>
                    <a:lnTo>
                      <a:pt x="608202" y="142367"/>
                    </a:lnTo>
                    <a:lnTo>
                      <a:pt x="611631" y="122936"/>
                    </a:lnTo>
                    <a:lnTo>
                      <a:pt x="553085" y="112522"/>
                    </a:lnTo>
                    <a:close/>
                  </a:path>
                  <a:path w="3655059" h="683895">
                    <a:moveTo>
                      <a:pt x="475106" y="98552"/>
                    </a:moveTo>
                    <a:lnTo>
                      <a:pt x="471677" y="118110"/>
                    </a:lnTo>
                    <a:lnTo>
                      <a:pt x="530098" y="128524"/>
                    </a:lnTo>
                    <a:lnTo>
                      <a:pt x="533653" y="108966"/>
                    </a:lnTo>
                    <a:lnTo>
                      <a:pt x="475106" y="98552"/>
                    </a:lnTo>
                    <a:close/>
                  </a:path>
                  <a:path w="3655059" h="683895">
                    <a:moveTo>
                      <a:pt x="397128" y="84709"/>
                    </a:moveTo>
                    <a:lnTo>
                      <a:pt x="393573" y="104267"/>
                    </a:lnTo>
                    <a:lnTo>
                      <a:pt x="452120" y="114681"/>
                    </a:lnTo>
                    <a:lnTo>
                      <a:pt x="455549" y="95123"/>
                    </a:lnTo>
                    <a:lnTo>
                      <a:pt x="397128" y="84709"/>
                    </a:lnTo>
                    <a:close/>
                  </a:path>
                  <a:path w="3655059" h="683895">
                    <a:moveTo>
                      <a:pt x="319024" y="70866"/>
                    </a:moveTo>
                    <a:lnTo>
                      <a:pt x="315595" y="90297"/>
                    </a:lnTo>
                    <a:lnTo>
                      <a:pt x="374141" y="100711"/>
                    </a:lnTo>
                    <a:lnTo>
                      <a:pt x="377571" y="81280"/>
                    </a:lnTo>
                    <a:lnTo>
                      <a:pt x="319024" y="70866"/>
                    </a:lnTo>
                    <a:close/>
                  </a:path>
                  <a:path w="3655059" h="683895">
                    <a:moveTo>
                      <a:pt x="241046" y="56896"/>
                    </a:moveTo>
                    <a:lnTo>
                      <a:pt x="237489" y="76454"/>
                    </a:lnTo>
                    <a:lnTo>
                      <a:pt x="296037" y="86868"/>
                    </a:lnTo>
                    <a:lnTo>
                      <a:pt x="299592" y="67310"/>
                    </a:lnTo>
                    <a:lnTo>
                      <a:pt x="241046" y="56896"/>
                    </a:lnTo>
                    <a:close/>
                  </a:path>
                  <a:path w="3655059" h="683895">
                    <a:moveTo>
                      <a:pt x="162940" y="43053"/>
                    </a:moveTo>
                    <a:lnTo>
                      <a:pt x="159512" y="62611"/>
                    </a:lnTo>
                    <a:lnTo>
                      <a:pt x="218059" y="73025"/>
                    </a:lnTo>
                    <a:lnTo>
                      <a:pt x="221487" y="53467"/>
                    </a:lnTo>
                    <a:lnTo>
                      <a:pt x="162940" y="43053"/>
                    </a:lnTo>
                    <a:close/>
                  </a:path>
                  <a:path w="3655059" h="683895">
                    <a:moveTo>
                      <a:pt x="81661" y="0"/>
                    </a:moveTo>
                    <a:lnTo>
                      <a:pt x="0" y="24130"/>
                    </a:lnTo>
                    <a:lnTo>
                      <a:pt x="68325" y="74930"/>
                    </a:lnTo>
                    <a:lnTo>
                      <a:pt x="73614" y="45212"/>
                    </a:lnTo>
                    <a:lnTo>
                      <a:pt x="61975" y="45212"/>
                    </a:lnTo>
                    <a:lnTo>
                      <a:pt x="60833" y="44958"/>
                    </a:lnTo>
                    <a:lnTo>
                      <a:pt x="64262" y="25527"/>
                    </a:lnTo>
                    <a:lnTo>
                      <a:pt x="77118" y="25527"/>
                    </a:lnTo>
                    <a:lnTo>
                      <a:pt x="81661" y="0"/>
                    </a:lnTo>
                    <a:close/>
                  </a:path>
                  <a:path w="3655059" h="683895">
                    <a:moveTo>
                      <a:pt x="84962" y="29210"/>
                    </a:moveTo>
                    <a:lnTo>
                      <a:pt x="81534" y="48641"/>
                    </a:lnTo>
                    <a:lnTo>
                      <a:pt x="140080" y="59055"/>
                    </a:lnTo>
                    <a:lnTo>
                      <a:pt x="143510" y="39624"/>
                    </a:lnTo>
                    <a:lnTo>
                      <a:pt x="84962" y="29210"/>
                    </a:lnTo>
                    <a:close/>
                  </a:path>
                  <a:path w="3655059" h="683895">
                    <a:moveTo>
                      <a:pt x="64262" y="25527"/>
                    </a:moveTo>
                    <a:lnTo>
                      <a:pt x="60833" y="44958"/>
                    </a:lnTo>
                    <a:lnTo>
                      <a:pt x="61975" y="45212"/>
                    </a:lnTo>
                    <a:lnTo>
                      <a:pt x="65404" y="25654"/>
                    </a:lnTo>
                    <a:lnTo>
                      <a:pt x="64262" y="25527"/>
                    </a:lnTo>
                    <a:close/>
                  </a:path>
                  <a:path w="3655059" h="683895">
                    <a:moveTo>
                      <a:pt x="77118" y="25527"/>
                    </a:moveTo>
                    <a:lnTo>
                      <a:pt x="64262" y="25527"/>
                    </a:lnTo>
                    <a:lnTo>
                      <a:pt x="65404" y="25654"/>
                    </a:lnTo>
                    <a:lnTo>
                      <a:pt x="61975" y="45212"/>
                    </a:lnTo>
                    <a:lnTo>
                      <a:pt x="73614" y="45212"/>
                    </a:lnTo>
                    <a:lnTo>
                      <a:pt x="77118" y="25527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5" name="object 163">
                <a:extLst>
                  <a:ext uri="{FF2B5EF4-FFF2-40B4-BE49-F238E27FC236}">
                    <a16:creationId xmlns:a16="http://schemas.microsoft.com/office/drawing/2014/main" id="{E83E175C-3C79-429A-886A-B5CCF3CC702F}"/>
                  </a:ext>
                </a:extLst>
              </p:cNvPr>
              <p:cNvSpPr/>
              <p:nvPr/>
            </p:nvSpPr>
            <p:spPr>
              <a:xfrm>
                <a:off x="9380219" y="3211829"/>
                <a:ext cx="412115" cy="647065"/>
              </a:xfrm>
              <a:custGeom>
                <a:avLst/>
                <a:gdLst/>
                <a:ahLst/>
                <a:cxnLst/>
                <a:rect l="l" t="t" r="r" b="b"/>
                <a:pathLst>
                  <a:path w="412115" h="647064">
                    <a:moveTo>
                      <a:pt x="31623" y="585851"/>
                    </a:moveTo>
                    <a:lnTo>
                      <a:pt x="0" y="636143"/>
                    </a:lnTo>
                    <a:lnTo>
                      <a:pt x="16763" y="646811"/>
                    </a:lnTo>
                    <a:lnTo>
                      <a:pt x="48386" y="596392"/>
                    </a:lnTo>
                    <a:lnTo>
                      <a:pt x="31623" y="585851"/>
                    </a:lnTo>
                    <a:close/>
                  </a:path>
                  <a:path w="412115" h="647064">
                    <a:moveTo>
                      <a:pt x="73786" y="518795"/>
                    </a:moveTo>
                    <a:lnTo>
                      <a:pt x="42163" y="569087"/>
                    </a:lnTo>
                    <a:lnTo>
                      <a:pt x="58927" y="579628"/>
                    </a:lnTo>
                    <a:lnTo>
                      <a:pt x="90550" y="529336"/>
                    </a:lnTo>
                    <a:lnTo>
                      <a:pt x="73786" y="518795"/>
                    </a:lnTo>
                    <a:close/>
                  </a:path>
                  <a:path w="412115" h="647064">
                    <a:moveTo>
                      <a:pt x="115950" y="451739"/>
                    </a:moveTo>
                    <a:lnTo>
                      <a:pt x="84327" y="502031"/>
                    </a:lnTo>
                    <a:lnTo>
                      <a:pt x="101091" y="512572"/>
                    </a:lnTo>
                    <a:lnTo>
                      <a:pt x="132714" y="462280"/>
                    </a:lnTo>
                    <a:lnTo>
                      <a:pt x="115950" y="451739"/>
                    </a:lnTo>
                    <a:close/>
                  </a:path>
                  <a:path w="412115" h="647064">
                    <a:moveTo>
                      <a:pt x="158114" y="384556"/>
                    </a:moveTo>
                    <a:lnTo>
                      <a:pt x="126491" y="434975"/>
                    </a:lnTo>
                    <a:lnTo>
                      <a:pt x="143255" y="445516"/>
                    </a:lnTo>
                    <a:lnTo>
                      <a:pt x="174878" y="395224"/>
                    </a:lnTo>
                    <a:lnTo>
                      <a:pt x="158114" y="384556"/>
                    </a:lnTo>
                    <a:close/>
                  </a:path>
                  <a:path w="412115" h="647064">
                    <a:moveTo>
                      <a:pt x="200405" y="317500"/>
                    </a:moveTo>
                    <a:lnTo>
                      <a:pt x="168655" y="367792"/>
                    </a:lnTo>
                    <a:lnTo>
                      <a:pt x="185420" y="378333"/>
                    </a:lnTo>
                    <a:lnTo>
                      <a:pt x="217170" y="328041"/>
                    </a:lnTo>
                    <a:lnTo>
                      <a:pt x="200405" y="317500"/>
                    </a:lnTo>
                    <a:close/>
                  </a:path>
                  <a:path w="412115" h="647064">
                    <a:moveTo>
                      <a:pt x="242570" y="250444"/>
                    </a:moveTo>
                    <a:lnTo>
                      <a:pt x="210947" y="300736"/>
                    </a:lnTo>
                    <a:lnTo>
                      <a:pt x="227710" y="311277"/>
                    </a:lnTo>
                    <a:lnTo>
                      <a:pt x="259333" y="260985"/>
                    </a:lnTo>
                    <a:lnTo>
                      <a:pt x="242570" y="250444"/>
                    </a:lnTo>
                    <a:close/>
                  </a:path>
                  <a:path w="412115" h="647064">
                    <a:moveTo>
                      <a:pt x="284733" y="183387"/>
                    </a:moveTo>
                    <a:lnTo>
                      <a:pt x="253110" y="233680"/>
                    </a:lnTo>
                    <a:lnTo>
                      <a:pt x="269875" y="244221"/>
                    </a:lnTo>
                    <a:lnTo>
                      <a:pt x="301498" y="193929"/>
                    </a:lnTo>
                    <a:lnTo>
                      <a:pt x="284733" y="183387"/>
                    </a:lnTo>
                    <a:close/>
                  </a:path>
                  <a:path w="412115" h="647064">
                    <a:moveTo>
                      <a:pt x="326898" y="116205"/>
                    </a:moveTo>
                    <a:lnTo>
                      <a:pt x="295275" y="166624"/>
                    </a:lnTo>
                    <a:lnTo>
                      <a:pt x="312038" y="177165"/>
                    </a:lnTo>
                    <a:lnTo>
                      <a:pt x="343661" y="126746"/>
                    </a:lnTo>
                    <a:lnTo>
                      <a:pt x="326898" y="116205"/>
                    </a:lnTo>
                    <a:close/>
                  </a:path>
                  <a:path w="412115" h="647064">
                    <a:moveTo>
                      <a:pt x="362717" y="59239"/>
                    </a:moveTo>
                    <a:lnTo>
                      <a:pt x="337438" y="99441"/>
                    </a:lnTo>
                    <a:lnTo>
                      <a:pt x="354202" y="109982"/>
                    </a:lnTo>
                    <a:lnTo>
                      <a:pt x="379472" y="69793"/>
                    </a:lnTo>
                    <a:lnTo>
                      <a:pt x="362717" y="59239"/>
                    </a:lnTo>
                    <a:close/>
                  </a:path>
                  <a:path w="412115" h="647064">
                    <a:moveTo>
                      <a:pt x="406877" y="49149"/>
                    </a:moveTo>
                    <a:lnTo>
                      <a:pt x="369061" y="49149"/>
                    </a:lnTo>
                    <a:lnTo>
                      <a:pt x="385825" y="59690"/>
                    </a:lnTo>
                    <a:lnTo>
                      <a:pt x="379472" y="69793"/>
                    </a:lnTo>
                    <a:lnTo>
                      <a:pt x="403351" y="84836"/>
                    </a:lnTo>
                    <a:lnTo>
                      <a:pt x="406877" y="49149"/>
                    </a:lnTo>
                    <a:close/>
                  </a:path>
                  <a:path w="412115" h="647064">
                    <a:moveTo>
                      <a:pt x="369061" y="49149"/>
                    </a:moveTo>
                    <a:lnTo>
                      <a:pt x="362717" y="59239"/>
                    </a:lnTo>
                    <a:lnTo>
                      <a:pt x="379472" y="69793"/>
                    </a:lnTo>
                    <a:lnTo>
                      <a:pt x="385825" y="59690"/>
                    </a:lnTo>
                    <a:lnTo>
                      <a:pt x="369061" y="49149"/>
                    </a:lnTo>
                    <a:close/>
                  </a:path>
                  <a:path w="412115" h="647064">
                    <a:moveTo>
                      <a:pt x="411733" y="0"/>
                    </a:moveTo>
                    <a:lnTo>
                      <a:pt x="338835" y="44196"/>
                    </a:lnTo>
                    <a:lnTo>
                      <a:pt x="362717" y="59239"/>
                    </a:lnTo>
                    <a:lnTo>
                      <a:pt x="369061" y="49149"/>
                    </a:lnTo>
                    <a:lnTo>
                      <a:pt x="406877" y="49149"/>
                    </a:lnTo>
                    <a:lnTo>
                      <a:pt x="411733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6" name="object 164">
                <a:extLst>
                  <a:ext uri="{FF2B5EF4-FFF2-40B4-BE49-F238E27FC236}">
                    <a16:creationId xmlns:a16="http://schemas.microsoft.com/office/drawing/2014/main" id="{6D1E0B82-3FD1-4936-871A-0FF332CDC00C}"/>
                  </a:ext>
                </a:extLst>
              </p:cNvPr>
              <p:cNvSpPr/>
              <p:nvPr/>
            </p:nvSpPr>
            <p:spPr>
              <a:xfrm>
                <a:off x="8437626" y="3230117"/>
                <a:ext cx="956944" cy="631190"/>
              </a:xfrm>
              <a:custGeom>
                <a:avLst/>
                <a:gdLst/>
                <a:ahLst/>
                <a:cxnLst/>
                <a:rect l="l" t="t" r="r" b="b"/>
                <a:pathLst>
                  <a:path w="956945" h="631189">
                    <a:moveTo>
                      <a:pt x="906779" y="581533"/>
                    </a:moveTo>
                    <a:lnTo>
                      <a:pt x="895857" y="598170"/>
                    </a:lnTo>
                    <a:lnTo>
                      <a:pt x="945642" y="630682"/>
                    </a:lnTo>
                    <a:lnTo>
                      <a:pt x="956437" y="614172"/>
                    </a:lnTo>
                    <a:lnTo>
                      <a:pt x="906779" y="581533"/>
                    </a:lnTo>
                    <a:close/>
                  </a:path>
                  <a:path w="956945" h="631189">
                    <a:moveTo>
                      <a:pt x="840485" y="538226"/>
                    </a:moveTo>
                    <a:lnTo>
                      <a:pt x="829564" y="554736"/>
                    </a:lnTo>
                    <a:lnTo>
                      <a:pt x="879348" y="587248"/>
                    </a:lnTo>
                    <a:lnTo>
                      <a:pt x="890143" y="570738"/>
                    </a:lnTo>
                    <a:lnTo>
                      <a:pt x="840485" y="538226"/>
                    </a:lnTo>
                    <a:close/>
                  </a:path>
                  <a:path w="956945" h="631189">
                    <a:moveTo>
                      <a:pt x="774065" y="494792"/>
                    </a:moveTo>
                    <a:lnTo>
                      <a:pt x="763270" y="511302"/>
                    </a:lnTo>
                    <a:lnTo>
                      <a:pt x="813053" y="543941"/>
                    </a:lnTo>
                    <a:lnTo>
                      <a:pt x="823849" y="527304"/>
                    </a:lnTo>
                    <a:lnTo>
                      <a:pt x="774065" y="494792"/>
                    </a:lnTo>
                    <a:close/>
                  </a:path>
                  <a:path w="956945" h="631189">
                    <a:moveTo>
                      <a:pt x="707771" y="451358"/>
                    </a:moveTo>
                    <a:lnTo>
                      <a:pt x="696976" y="467995"/>
                    </a:lnTo>
                    <a:lnTo>
                      <a:pt x="746632" y="500507"/>
                    </a:lnTo>
                    <a:lnTo>
                      <a:pt x="757554" y="483870"/>
                    </a:lnTo>
                    <a:lnTo>
                      <a:pt x="707771" y="451358"/>
                    </a:lnTo>
                    <a:close/>
                  </a:path>
                  <a:path w="956945" h="631189">
                    <a:moveTo>
                      <a:pt x="641476" y="408051"/>
                    </a:moveTo>
                    <a:lnTo>
                      <a:pt x="630681" y="424561"/>
                    </a:lnTo>
                    <a:lnTo>
                      <a:pt x="680339" y="457073"/>
                    </a:lnTo>
                    <a:lnTo>
                      <a:pt x="691260" y="440563"/>
                    </a:lnTo>
                    <a:lnTo>
                      <a:pt x="641476" y="408051"/>
                    </a:lnTo>
                    <a:close/>
                  </a:path>
                  <a:path w="956945" h="631189">
                    <a:moveTo>
                      <a:pt x="575182" y="364617"/>
                    </a:moveTo>
                    <a:lnTo>
                      <a:pt x="564388" y="381127"/>
                    </a:lnTo>
                    <a:lnTo>
                      <a:pt x="614045" y="413766"/>
                    </a:lnTo>
                    <a:lnTo>
                      <a:pt x="624967" y="397129"/>
                    </a:lnTo>
                    <a:lnTo>
                      <a:pt x="575182" y="364617"/>
                    </a:lnTo>
                    <a:close/>
                  </a:path>
                  <a:path w="956945" h="631189">
                    <a:moveTo>
                      <a:pt x="508889" y="321183"/>
                    </a:moveTo>
                    <a:lnTo>
                      <a:pt x="497967" y="337820"/>
                    </a:lnTo>
                    <a:lnTo>
                      <a:pt x="547751" y="370332"/>
                    </a:lnTo>
                    <a:lnTo>
                      <a:pt x="558546" y="353695"/>
                    </a:lnTo>
                    <a:lnTo>
                      <a:pt x="508889" y="321183"/>
                    </a:lnTo>
                    <a:close/>
                  </a:path>
                  <a:path w="956945" h="631189">
                    <a:moveTo>
                      <a:pt x="442595" y="277749"/>
                    </a:moveTo>
                    <a:lnTo>
                      <a:pt x="431673" y="294386"/>
                    </a:lnTo>
                    <a:lnTo>
                      <a:pt x="481456" y="326898"/>
                    </a:lnTo>
                    <a:lnTo>
                      <a:pt x="492251" y="310388"/>
                    </a:lnTo>
                    <a:lnTo>
                      <a:pt x="442595" y="277749"/>
                    </a:lnTo>
                    <a:close/>
                  </a:path>
                  <a:path w="956945" h="631189">
                    <a:moveTo>
                      <a:pt x="376300" y="234442"/>
                    </a:moveTo>
                    <a:lnTo>
                      <a:pt x="365378" y="250952"/>
                    </a:lnTo>
                    <a:lnTo>
                      <a:pt x="415163" y="283591"/>
                    </a:lnTo>
                    <a:lnTo>
                      <a:pt x="425957" y="266954"/>
                    </a:lnTo>
                    <a:lnTo>
                      <a:pt x="376300" y="234442"/>
                    </a:lnTo>
                    <a:close/>
                  </a:path>
                  <a:path w="956945" h="631189">
                    <a:moveTo>
                      <a:pt x="310006" y="191008"/>
                    </a:moveTo>
                    <a:lnTo>
                      <a:pt x="299084" y="207645"/>
                    </a:lnTo>
                    <a:lnTo>
                      <a:pt x="348869" y="240157"/>
                    </a:lnTo>
                    <a:lnTo>
                      <a:pt x="359664" y="223520"/>
                    </a:lnTo>
                    <a:lnTo>
                      <a:pt x="310006" y="191008"/>
                    </a:lnTo>
                    <a:close/>
                  </a:path>
                  <a:path w="956945" h="631189">
                    <a:moveTo>
                      <a:pt x="243585" y="147574"/>
                    </a:moveTo>
                    <a:lnTo>
                      <a:pt x="232791" y="164211"/>
                    </a:lnTo>
                    <a:lnTo>
                      <a:pt x="282575" y="196723"/>
                    </a:lnTo>
                    <a:lnTo>
                      <a:pt x="293370" y="180212"/>
                    </a:lnTo>
                    <a:lnTo>
                      <a:pt x="243585" y="147574"/>
                    </a:lnTo>
                    <a:close/>
                  </a:path>
                  <a:path w="956945" h="631189">
                    <a:moveTo>
                      <a:pt x="177292" y="104267"/>
                    </a:moveTo>
                    <a:lnTo>
                      <a:pt x="166497" y="120777"/>
                    </a:lnTo>
                    <a:lnTo>
                      <a:pt x="216153" y="153289"/>
                    </a:lnTo>
                    <a:lnTo>
                      <a:pt x="227075" y="136779"/>
                    </a:lnTo>
                    <a:lnTo>
                      <a:pt x="177292" y="104267"/>
                    </a:lnTo>
                    <a:close/>
                  </a:path>
                  <a:path w="956945" h="631189">
                    <a:moveTo>
                      <a:pt x="110998" y="60833"/>
                    </a:moveTo>
                    <a:lnTo>
                      <a:pt x="100202" y="77343"/>
                    </a:lnTo>
                    <a:lnTo>
                      <a:pt x="149859" y="109982"/>
                    </a:lnTo>
                    <a:lnTo>
                      <a:pt x="160781" y="93345"/>
                    </a:lnTo>
                    <a:lnTo>
                      <a:pt x="110998" y="60833"/>
                    </a:lnTo>
                    <a:close/>
                  </a:path>
                  <a:path w="956945" h="631189">
                    <a:moveTo>
                      <a:pt x="0" y="0"/>
                    </a:moveTo>
                    <a:lnTo>
                      <a:pt x="42925" y="73660"/>
                    </a:lnTo>
                    <a:lnTo>
                      <a:pt x="58372" y="50020"/>
                    </a:lnTo>
                    <a:lnTo>
                      <a:pt x="47751" y="43053"/>
                    </a:lnTo>
                    <a:lnTo>
                      <a:pt x="58547" y="26543"/>
                    </a:lnTo>
                    <a:lnTo>
                      <a:pt x="73711" y="26543"/>
                    </a:lnTo>
                    <a:lnTo>
                      <a:pt x="84581" y="9906"/>
                    </a:lnTo>
                    <a:lnTo>
                      <a:pt x="0" y="0"/>
                    </a:lnTo>
                    <a:close/>
                  </a:path>
                  <a:path w="956945" h="631189">
                    <a:moveTo>
                      <a:pt x="69190" y="33462"/>
                    </a:moveTo>
                    <a:lnTo>
                      <a:pt x="58372" y="50020"/>
                    </a:lnTo>
                    <a:lnTo>
                      <a:pt x="83566" y="66548"/>
                    </a:lnTo>
                    <a:lnTo>
                      <a:pt x="94488" y="49911"/>
                    </a:lnTo>
                    <a:lnTo>
                      <a:pt x="69190" y="33462"/>
                    </a:lnTo>
                    <a:close/>
                  </a:path>
                  <a:path w="956945" h="631189">
                    <a:moveTo>
                      <a:pt x="58547" y="26543"/>
                    </a:moveTo>
                    <a:lnTo>
                      <a:pt x="47751" y="43053"/>
                    </a:lnTo>
                    <a:lnTo>
                      <a:pt x="58372" y="50020"/>
                    </a:lnTo>
                    <a:lnTo>
                      <a:pt x="69190" y="33462"/>
                    </a:lnTo>
                    <a:lnTo>
                      <a:pt x="58547" y="26543"/>
                    </a:lnTo>
                    <a:close/>
                  </a:path>
                  <a:path w="956945" h="631189">
                    <a:moveTo>
                      <a:pt x="73711" y="26543"/>
                    </a:moveTo>
                    <a:lnTo>
                      <a:pt x="58547" y="26543"/>
                    </a:lnTo>
                    <a:lnTo>
                      <a:pt x="69190" y="33462"/>
                    </a:lnTo>
                    <a:lnTo>
                      <a:pt x="73711" y="26543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7" name="object 165">
                <a:extLst>
                  <a:ext uri="{FF2B5EF4-FFF2-40B4-BE49-F238E27FC236}">
                    <a16:creationId xmlns:a16="http://schemas.microsoft.com/office/drawing/2014/main" id="{140B53C4-3C26-4E33-B25E-5D3F8C457C3B}"/>
                  </a:ext>
                </a:extLst>
              </p:cNvPr>
              <p:cNvSpPr txBox="1"/>
              <p:nvPr/>
            </p:nvSpPr>
            <p:spPr>
              <a:xfrm>
                <a:off x="10264902" y="4850333"/>
                <a:ext cx="330200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800" spc="-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⋯</a:t>
                </a:r>
                <a:endParaRPr sz="2800">
                  <a:latin typeface="Cambria Math"/>
                  <a:cs typeface="Cambria Math"/>
                </a:endParaRPr>
              </a:p>
            </p:txBody>
          </p:sp>
          <p:sp>
            <p:nvSpPr>
              <p:cNvPr id="558" name="object 166">
                <a:extLst>
                  <a:ext uri="{FF2B5EF4-FFF2-40B4-BE49-F238E27FC236}">
                    <a16:creationId xmlns:a16="http://schemas.microsoft.com/office/drawing/2014/main" id="{8E143439-AAE3-4C2A-B358-C7739C4B55B3}"/>
                  </a:ext>
                </a:extLst>
              </p:cNvPr>
              <p:cNvSpPr/>
              <p:nvPr/>
            </p:nvSpPr>
            <p:spPr>
              <a:xfrm>
                <a:off x="8972677" y="938783"/>
                <a:ext cx="297179" cy="204215"/>
              </a:xfrm>
              <a:prstGeom prst="rect">
                <a:avLst/>
              </a:prstGeom>
              <a:blipFill>
                <a:blip r:embed="rId9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9" name="object 167">
                <a:extLst>
                  <a:ext uri="{FF2B5EF4-FFF2-40B4-BE49-F238E27FC236}">
                    <a16:creationId xmlns:a16="http://schemas.microsoft.com/office/drawing/2014/main" id="{9E178E80-9753-40A4-8B92-86152603D1A4}"/>
                  </a:ext>
                </a:extLst>
              </p:cNvPr>
              <p:cNvSpPr/>
              <p:nvPr/>
            </p:nvSpPr>
            <p:spPr>
              <a:xfrm>
                <a:off x="9170796" y="938783"/>
                <a:ext cx="792860" cy="204215"/>
              </a:xfrm>
              <a:prstGeom prst="rect">
                <a:avLst/>
              </a:prstGeom>
              <a:blipFill>
                <a:blip r:embed="rId9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0" name="object 168">
                <a:extLst>
                  <a:ext uri="{FF2B5EF4-FFF2-40B4-BE49-F238E27FC236}">
                    <a16:creationId xmlns:a16="http://schemas.microsoft.com/office/drawing/2014/main" id="{893758A9-2340-416E-BB75-5F446F5B1941}"/>
                  </a:ext>
                </a:extLst>
              </p:cNvPr>
              <p:cNvSpPr/>
              <p:nvPr/>
            </p:nvSpPr>
            <p:spPr>
              <a:xfrm>
                <a:off x="9846309" y="938783"/>
                <a:ext cx="950976" cy="204215"/>
              </a:xfrm>
              <a:prstGeom prst="rect">
                <a:avLst/>
              </a:prstGeom>
              <a:blipFill>
                <a:blip r:embed="rId9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1" name="object 171">
                <a:extLst>
                  <a:ext uri="{FF2B5EF4-FFF2-40B4-BE49-F238E27FC236}">
                    <a16:creationId xmlns:a16="http://schemas.microsoft.com/office/drawing/2014/main" id="{078E8107-F3FA-412D-B089-C2FE5800F173}"/>
                  </a:ext>
                </a:extLst>
              </p:cNvPr>
              <p:cNvSpPr/>
              <p:nvPr/>
            </p:nvSpPr>
            <p:spPr>
              <a:xfrm>
                <a:off x="8972677" y="1174953"/>
                <a:ext cx="335279" cy="204520"/>
              </a:xfrm>
              <a:prstGeom prst="rect">
                <a:avLst/>
              </a:prstGeom>
              <a:blipFill>
                <a:blip r:embed="rId9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2" name="object 172">
                <a:extLst>
                  <a:ext uri="{FF2B5EF4-FFF2-40B4-BE49-F238E27FC236}">
                    <a16:creationId xmlns:a16="http://schemas.microsoft.com/office/drawing/2014/main" id="{ED242E66-4409-419A-BCD9-8E87CB2CA6C9}"/>
                  </a:ext>
                </a:extLst>
              </p:cNvPr>
              <p:cNvSpPr/>
              <p:nvPr/>
            </p:nvSpPr>
            <p:spPr>
              <a:xfrm>
                <a:off x="9224136" y="1174953"/>
                <a:ext cx="475945" cy="204520"/>
              </a:xfrm>
              <a:prstGeom prst="rect">
                <a:avLst/>
              </a:prstGeom>
              <a:blipFill>
                <a:blip r:embed="rId9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3" name="object 173">
                <a:extLst>
                  <a:ext uri="{FF2B5EF4-FFF2-40B4-BE49-F238E27FC236}">
                    <a16:creationId xmlns:a16="http://schemas.microsoft.com/office/drawing/2014/main" id="{7C9E7013-42E5-49BB-985C-49FD2BB38C7B}"/>
                  </a:ext>
                </a:extLst>
              </p:cNvPr>
              <p:cNvSpPr/>
              <p:nvPr/>
            </p:nvSpPr>
            <p:spPr>
              <a:xfrm>
                <a:off x="9541509" y="1174953"/>
                <a:ext cx="106679" cy="204520"/>
              </a:xfrm>
              <a:prstGeom prst="rect">
                <a:avLst/>
              </a:prstGeom>
              <a:blipFill>
                <a:blip r:embed="rId9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4" name="object 174">
                <a:extLst>
                  <a:ext uri="{FF2B5EF4-FFF2-40B4-BE49-F238E27FC236}">
                    <a16:creationId xmlns:a16="http://schemas.microsoft.com/office/drawing/2014/main" id="{6006D142-5B43-4DDE-A308-C93273BA4ABE}"/>
                  </a:ext>
                </a:extLst>
              </p:cNvPr>
              <p:cNvSpPr/>
              <p:nvPr/>
            </p:nvSpPr>
            <p:spPr>
              <a:xfrm>
                <a:off x="9594850" y="1174953"/>
                <a:ext cx="316992" cy="204520"/>
              </a:xfrm>
              <a:prstGeom prst="rect">
                <a:avLst/>
              </a:prstGeom>
              <a:blipFill>
                <a:blip r:embed="rId9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5" name="object 175">
                <a:extLst>
                  <a:ext uri="{FF2B5EF4-FFF2-40B4-BE49-F238E27FC236}">
                    <a16:creationId xmlns:a16="http://schemas.microsoft.com/office/drawing/2014/main" id="{FFC3FD44-8B44-4532-B800-0F4A75665963}"/>
                  </a:ext>
                </a:extLst>
              </p:cNvPr>
              <p:cNvSpPr/>
              <p:nvPr/>
            </p:nvSpPr>
            <p:spPr>
              <a:xfrm>
                <a:off x="9796018" y="1174953"/>
                <a:ext cx="633983" cy="204520"/>
              </a:xfrm>
              <a:prstGeom prst="rect">
                <a:avLst/>
              </a:prstGeom>
              <a:blipFill>
                <a:blip r:embed="rId9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6" name="object 176">
                <a:extLst>
                  <a:ext uri="{FF2B5EF4-FFF2-40B4-BE49-F238E27FC236}">
                    <a16:creationId xmlns:a16="http://schemas.microsoft.com/office/drawing/2014/main" id="{381FCFF2-06AC-4689-A336-4B79D09FCFB8}"/>
                  </a:ext>
                </a:extLst>
              </p:cNvPr>
              <p:cNvSpPr/>
              <p:nvPr/>
            </p:nvSpPr>
            <p:spPr>
              <a:xfrm>
                <a:off x="10311130" y="1174953"/>
                <a:ext cx="475487" cy="204520"/>
              </a:xfrm>
              <a:prstGeom prst="rect">
                <a:avLst/>
              </a:prstGeom>
              <a:blipFill>
                <a:blip r:embed="rId10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7" name="object 179">
                <a:extLst>
                  <a:ext uri="{FF2B5EF4-FFF2-40B4-BE49-F238E27FC236}">
                    <a16:creationId xmlns:a16="http://schemas.microsoft.com/office/drawing/2014/main" id="{BDE4B5DA-BCE9-4ABA-B214-B47049BEFFA2}"/>
                  </a:ext>
                </a:extLst>
              </p:cNvPr>
              <p:cNvSpPr/>
              <p:nvPr/>
            </p:nvSpPr>
            <p:spPr>
              <a:xfrm>
                <a:off x="6634226" y="3189985"/>
                <a:ext cx="3157220" cy="688340"/>
              </a:xfrm>
              <a:custGeom>
                <a:avLst/>
                <a:gdLst/>
                <a:ahLst/>
                <a:cxnLst/>
                <a:rect l="l" t="t" r="r" b="b"/>
                <a:pathLst>
                  <a:path w="3157220" h="688339">
                    <a:moveTo>
                      <a:pt x="58166" y="656463"/>
                    </a:moveTo>
                    <a:lnTo>
                      <a:pt x="0" y="668527"/>
                    </a:lnTo>
                    <a:lnTo>
                      <a:pt x="4064" y="687958"/>
                    </a:lnTo>
                    <a:lnTo>
                      <a:pt x="62229" y="675766"/>
                    </a:lnTo>
                    <a:lnTo>
                      <a:pt x="58166" y="656463"/>
                    </a:lnTo>
                    <a:close/>
                  </a:path>
                  <a:path w="3157220" h="688339">
                    <a:moveTo>
                      <a:pt x="135763" y="640207"/>
                    </a:moveTo>
                    <a:lnTo>
                      <a:pt x="77597" y="652399"/>
                    </a:lnTo>
                    <a:lnTo>
                      <a:pt x="81660" y="671830"/>
                    </a:lnTo>
                    <a:lnTo>
                      <a:pt x="139826" y="659638"/>
                    </a:lnTo>
                    <a:lnTo>
                      <a:pt x="135763" y="640207"/>
                    </a:lnTo>
                    <a:close/>
                  </a:path>
                  <a:path w="3157220" h="688339">
                    <a:moveTo>
                      <a:pt x="213359" y="624077"/>
                    </a:moveTo>
                    <a:lnTo>
                      <a:pt x="155194" y="636269"/>
                    </a:lnTo>
                    <a:lnTo>
                      <a:pt x="159257" y="655574"/>
                    </a:lnTo>
                    <a:lnTo>
                      <a:pt x="217424" y="643508"/>
                    </a:lnTo>
                    <a:lnTo>
                      <a:pt x="213359" y="624077"/>
                    </a:lnTo>
                    <a:close/>
                  </a:path>
                  <a:path w="3157220" h="688339">
                    <a:moveTo>
                      <a:pt x="290956" y="607949"/>
                    </a:moveTo>
                    <a:lnTo>
                      <a:pt x="232791" y="620140"/>
                    </a:lnTo>
                    <a:lnTo>
                      <a:pt x="236854" y="639444"/>
                    </a:lnTo>
                    <a:lnTo>
                      <a:pt x="295021" y="627380"/>
                    </a:lnTo>
                    <a:lnTo>
                      <a:pt x="290956" y="607949"/>
                    </a:lnTo>
                    <a:close/>
                  </a:path>
                  <a:path w="3157220" h="688339">
                    <a:moveTo>
                      <a:pt x="368553" y="591819"/>
                    </a:moveTo>
                    <a:lnTo>
                      <a:pt x="310388" y="604012"/>
                    </a:lnTo>
                    <a:lnTo>
                      <a:pt x="314451" y="623315"/>
                    </a:lnTo>
                    <a:lnTo>
                      <a:pt x="372618" y="611251"/>
                    </a:lnTo>
                    <a:lnTo>
                      <a:pt x="368553" y="591819"/>
                    </a:lnTo>
                    <a:close/>
                  </a:path>
                  <a:path w="3157220" h="688339">
                    <a:moveTo>
                      <a:pt x="446150" y="575690"/>
                    </a:moveTo>
                    <a:lnTo>
                      <a:pt x="387984" y="587756"/>
                    </a:lnTo>
                    <a:lnTo>
                      <a:pt x="391922" y="607187"/>
                    </a:lnTo>
                    <a:lnTo>
                      <a:pt x="450215" y="595121"/>
                    </a:lnTo>
                    <a:lnTo>
                      <a:pt x="446150" y="575690"/>
                    </a:lnTo>
                    <a:close/>
                  </a:path>
                  <a:path w="3157220" h="688339">
                    <a:moveTo>
                      <a:pt x="523748" y="559562"/>
                    </a:moveTo>
                    <a:lnTo>
                      <a:pt x="465581" y="571626"/>
                    </a:lnTo>
                    <a:lnTo>
                      <a:pt x="469519" y="591057"/>
                    </a:lnTo>
                    <a:lnTo>
                      <a:pt x="527812" y="578993"/>
                    </a:lnTo>
                    <a:lnTo>
                      <a:pt x="523748" y="559562"/>
                    </a:lnTo>
                    <a:close/>
                  </a:path>
                  <a:path w="3157220" h="688339">
                    <a:moveTo>
                      <a:pt x="601345" y="543432"/>
                    </a:moveTo>
                    <a:lnTo>
                      <a:pt x="543178" y="555497"/>
                    </a:lnTo>
                    <a:lnTo>
                      <a:pt x="547116" y="574928"/>
                    </a:lnTo>
                    <a:lnTo>
                      <a:pt x="605281" y="562863"/>
                    </a:lnTo>
                    <a:lnTo>
                      <a:pt x="601345" y="543432"/>
                    </a:lnTo>
                    <a:close/>
                  </a:path>
                  <a:path w="3157220" h="688339">
                    <a:moveTo>
                      <a:pt x="678942" y="527303"/>
                    </a:moveTo>
                    <a:lnTo>
                      <a:pt x="620649" y="539369"/>
                    </a:lnTo>
                    <a:lnTo>
                      <a:pt x="624713" y="558800"/>
                    </a:lnTo>
                    <a:lnTo>
                      <a:pt x="682878" y="546734"/>
                    </a:lnTo>
                    <a:lnTo>
                      <a:pt x="678942" y="527303"/>
                    </a:lnTo>
                    <a:close/>
                  </a:path>
                  <a:path w="3157220" h="688339">
                    <a:moveTo>
                      <a:pt x="756539" y="511175"/>
                    </a:moveTo>
                    <a:lnTo>
                      <a:pt x="698246" y="523239"/>
                    </a:lnTo>
                    <a:lnTo>
                      <a:pt x="702309" y="542670"/>
                    </a:lnTo>
                    <a:lnTo>
                      <a:pt x="760476" y="530478"/>
                    </a:lnTo>
                    <a:lnTo>
                      <a:pt x="756539" y="511175"/>
                    </a:lnTo>
                    <a:close/>
                  </a:path>
                  <a:path w="3157220" h="688339">
                    <a:moveTo>
                      <a:pt x="834008" y="495045"/>
                    </a:moveTo>
                    <a:lnTo>
                      <a:pt x="775843" y="507111"/>
                    </a:lnTo>
                    <a:lnTo>
                      <a:pt x="779906" y="526541"/>
                    </a:lnTo>
                    <a:lnTo>
                      <a:pt x="838073" y="514350"/>
                    </a:lnTo>
                    <a:lnTo>
                      <a:pt x="834008" y="495045"/>
                    </a:lnTo>
                    <a:close/>
                  </a:path>
                  <a:path w="3157220" h="688339">
                    <a:moveTo>
                      <a:pt x="911605" y="478916"/>
                    </a:moveTo>
                    <a:lnTo>
                      <a:pt x="853440" y="490981"/>
                    </a:lnTo>
                    <a:lnTo>
                      <a:pt x="857503" y="510413"/>
                    </a:lnTo>
                    <a:lnTo>
                      <a:pt x="915670" y="498220"/>
                    </a:lnTo>
                    <a:lnTo>
                      <a:pt x="911605" y="478916"/>
                    </a:lnTo>
                    <a:close/>
                  </a:path>
                  <a:path w="3157220" h="688339">
                    <a:moveTo>
                      <a:pt x="989202" y="462661"/>
                    </a:moveTo>
                    <a:lnTo>
                      <a:pt x="931037" y="474852"/>
                    </a:lnTo>
                    <a:lnTo>
                      <a:pt x="935101" y="494156"/>
                    </a:lnTo>
                    <a:lnTo>
                      <a:pt x="993267" y="482091"/>
                    </a:lnTo>
                    <a:lnTo>
                      <a:pt x="989202" y="462661"/>
                    </a:lnTo>
                    <a:close/>
                  </a:path>
                  <a:path w="3157220" h="688339">
                    <a:moveTo>
                      <a:pt x="1066800" y="446531"/>
                    </a:moveTo>
                    <a:lnTo>
                      <a:pt x="1008633" y="458724"/>
                    </a:lnTo>
                    <a:lnTo>
                      <a:pt x="1012698" y="478027"/>
                    </a:lnTo>
                    <a:lnTo>
                      <a:pt x="1070864" y="465963"/>
                    </a:lnTo>
                    <a:lnTo>
                      <a:pt x="1066800" y="446531"/>
                    </a:lnTo>
                    <a:close/>
                  </a:path>
                  <a:path w="3157220" h="688339">
                    <a:moveTo>
                      <a:pt x="1144397" y="430402"/>
                    </a:moveTo>
                    <a:lnTo>
                      <a:pt x="1086230" y="442594"/>
                    </a:lnTo>
                    <a:lnTo>
                      <a:pt x="1090295" y="461899"/>
                    </a:lnTo>
                    <a:lnTo>
                      <a:pt x="1148460" y="449833"/>
                    </a:lnTo>
                    <a:lnTo>
                      <a:pt x="1144397" y="430402"/>
                    </a:lnTo>
                    <a:close/>
                  </a:path>
                  <a:path w="3157220" h="688339">
                    <a:moveTo>
                      <a:pt x="1221994" y="414274"/>
                    </a:moveTo>
                    <a:lnTo>
                      <a:pt x="1163827" y="426338"/>
                    </a:lnTo>
                    <a:lnTo>
                      <a:pt x="1167892" y="445769"/>
                    </a:lnTo>
                    <a:lnTo>
                      <a:pt x="1226057" y="433705"/>
                    </a:lnTo>
                    <a:lnTo>
                      <a:pt x="1221994" y="414274"/>
                    </a:lnTo>
                    <a:close/>
                  </a:path>
                  <a:path w="3157220" h="688339">
                    <a:moveTo>
                      <a:pt x="1299591" y="398144"/>
                    </a:moveTo>
                    <a:lnTo>
                      <a:pt x="1241425" y="410210"/>
                    </a:lnTo>
                    <a:lnTo>
                      <a:pt x="1245489" y="429640"/>
                    </a:lnTo>
                    <a:lnTo>
                      <a:pt x="1303654" y="417575"/>
                    </a:lnTo>
                    <a:lnTo>
                      <a:pt x="1299591" y="398144"/>
                    </a:lnTo>
                    <a:close/>
                  </a:path>
                  <a:path w="3157220" h="688339">
                    <a:moveTo>
                      <a:pt x="1377188" y="382015"/>
                    </a:moveTo>
                    <a:lnTo>
                      <a:pt x="1319022" y="394080"/>
                    </a:lnTo>
                    <a:lnTo>
                      <a:pt x="1322958" y="413512"/>
                    </a:lnTo>
                    <a:lnTo>
                      <a:pt x="1381252" y="401447"/>
                    </a:lnTo>
                    <a:lnTo>
                      <a:pt x="1377188" y="382015"/>
                    </a:lnTo>
                    <a:close/>
                  </a:path>
                  <a:path w="3157220" h="688339">
                    <a:moveTo>
                      <a:pt x="1454784" y="365887"/>
                    </a:moveTo>
                    <a:lnTo>
                      <a:pt x="1396619" y="377951"/>
                    </a:lnTo>
                    <a:lnTo>
                      <a:pt x="1400555" y="397383"/>
                    </a:lnTo>
                    <a:lnTo>
                      <a:pt x="1458849" y="385317"/>
                    </a:lnTo>
                    <a:lnTo>
                      <a:pt x="1454784" y="365887"/>
                    </a:lnTo>
                    <a:close/>
                  </a:path>
                  <a:path w="3157220" h="688339">
                    <a:moveTo>
                      <a:pt x="1532381" y="349758"/>
                    </a:moveTo>
                    <a:lnTo>
                      <a:pt x="1474216" y="361823"/>
                    </a:lnTo>
                    <a:lnTo>
                      <a:pt x="1478152" y="381253"/>
                    </a:lnTo>
                    <a:lnTo>
                      <a:pt x="1536446" y="369062"/>
                    </a:lnTo>
                    <a:lnTo>
                      <a:pt x="1532381" y="349758"/>
                    </a:lnTo>
                    <a:close/>
                  </a:path>
                  <a:path w="3157220" h="688339">
                    <a:moveTo>
                      <a:pt x="1609978" y="333628"/>
                    </a:moveTo>
                    <a:lnTo>
                      <a:pt x="1551685" y="345693"/>
                    </a:lnTo>
                    <a:lnTo>
                      <a:pt x="1555750" y="365125"/>
                    </a:lnTo>
                    <a:lnTo>
                      <a:pt x="1613916" y="352933"/>
                    </a:lnTo>
                    <a:lnTo>
                      <a:pt x="1609978" y="333628"/>
                    </a:lnTo>
                    <a:close/>
                  </a:path>
                  <a:path w="3157220" h="688339">
                    <a:moveTo>
                      <a:pt x="1687576" y="317500"/>
                    </a:moveTo>
                    <a:lnTo>
                      <a:pt x="1629282" y="329564"/>
                    </a:lnTo>
                    <a:lnTo>
                      <a:pt x="1633347" y="348996"/>
                    </a:lnTo>
                    <a:lnTo>
                      <a:pt x="1691513" y="336803"/>
                    </a:lnTo>
                    <a:lnTo>
                      <a:pt x="1687576" y="317500"/>
                    </a:lnTo>
                    <a:close/>
                  </a:path>
                  <a:path w="3157220" h="688339">
                    <a:moveTo>
                      <a:pt x="1765046" y="301243"/>
                    </a:moveTo>
                    <a:lnTo>
                      <a:pt x="1706879" y="313436"/>
                    </a:lnTo>
                    <a:lnTo>
                      <a:pt x="1710944" y="332866"/>
                    </a:lnTo>
                    <a:lnTo>
                      <a:pt x="1769109" y="320675"/>
                    </a:lnTo>
                    <a:lnTo>
                      <a:pt x="1765046" y="301243"/>
                    </a:lnTo>
                    <a:close/>
                  </a:path>
                  <a:path w="3157220" h="688339">
                    <a:moveTo>
                      <a:pt x="1842643" y="285114"/>
                    </a:moveTo>
                    <a:lnTo>
                      <a:pt x="1784477" y="297306"/>
                    </a:lnTo>
                    <a:lnTo>
                      <a:pt x="1788541" y="316611"/>
                    </a:lnTo>
                    <a:lnTo>
                      <a:pt x="1846706" y="304546"/>
                    </a:lnTo>
                    <a:lnTo>
                      <a:pt x="1842643" y="285114"/>
                    </a:lnTo>
                    <a:close/>
                  </a:path>
                  <a:path w="3157220" h="688339">
                    <a:moveTo>
                      <a:pt x="1920240" y="268986"/>
                    </a:moveTo>
                    <a:lnTo>
                      <a:pt x="1862074" y="281177"/>
                    </a:lnTo>
                    <a:lnTo>
                      <a:pt x="1866138" y="300481"/>
                    </a:lnTo>
                    <a:lnTo>
                      <a:pt x="1924303" y="288416"/>
                    </a:lnTo>
                    <a:lnTo>
                      <a:pt x="1920240" y="268986"/>
                    </a:lnTo>
                    <a:close/>
                  </a:path>
                  <a:path w="3157220" h="688339">
                    <a:moveTo>
                      <a:pt x="1997837" y="252856"/>
                    </a:moveTo>
                    <a:lnTo>
                      <a:pt x="1939671" y="265049"/>
                    </a:lnTo>
                    <a:lnTo>
                      <a:pt x="1943734" y="284352"/>
                    </a:lnTo>
                    <a:lnTo>
                      <a:pt x="2001901" y="272288"/>
                    </a:lnTo>
                    <a:lnTo>
                      <a:pt x="1997837" y="252856"/>
                    </a:lnTo>
                    <a:close/>
                  </a:path>
                  <a:path w="3157220" h="688339">
                    <a:moveTo>
                      <a:pt x="2075433" y="236727"/>
                    </a:moveTo>
                    <a:lnTo>
                      <a:pt x="2017268" y="248792"/>
                    </a:lnTo>
                    <a:lnTo>
                      <a:pt x="2021331" y="268224"/>
                    </a:lnTo>
                    <a:lnTo>
                      <a:pt x="2079498" y="256159"/>
                    </a:lnTo>
                    <a:lnTo>
                      <a:pt x="2075433" y="236727"/>
                    </a:lnTo>
                    <a:close/>
                  </a:path>
                  <a:path w="3157220" h="688339">
                    <a:moveTo>
                      <a:pt x="2153030" y="220599"/>
                    </a:moveTo>
                    <a:lnTo>
                      <a:pt x="2094865" y="232663"/>
                    </a:lnTo>
                    <a:lnTo>
                      <a:pt x="2098929" y="252094"/>
                    </a:lnTo>
                    <a:lnTo>
                      <a:pt x="2157095" y="240029"/>
                    </a:lnTo>
                    <a:lnTo>
                      <a:pt x="2153030" y="220599"/>
                    </a:lnTo>
                    <a:close/>
                  </a:path>
                  <a:path w="3157220" h="688339">
                    <a:moveTo>
                      <a:pt x="2230628" y="204469"/>
                    </a:moveTo>
                    <a:lnTo>
                      <a:pt x="2172462" y="216535"/>
                    </a:lnTo>
                    <a:lnTo>
                      <a:pt x="2176526" y="235965"/>
                    </a:lnTo>
                    <a:lnTo>
                      <a:pt x="2234692" y="223900"/>
                    </a:lnTo>
                    <a:lnTo>
                      <a:pt x="2230628" y="204469"/>
                    </a:lnTo>
                    <a:close/>
                  </a:path>
                  <a:path w="3157220" h="688339">
                    <a:moveTo>
                      <a:pt x="2308225" y="188340"/>
                    </a:moveTo>
                    <a:lnTo>
                      <a:pt x="2250058" y="200405"/>
                    </a:lnTo>
                    <a:lnTo>
                      <a:pt x="2254123" y="219837"/>
                    </a:lnTo>
                    <a:lnTo>
                      <a:pt x="2312289" y="207772"/>
                    </a:lnTo>
                    <a:lnTo>
                      <a:pt x="2308225" y="188340"/>
                    </a:lnTo>
                    <a:close/>
                  </a:path>
                  <a:path w="3157220" h="688339">
                    <a:moveTo>
                      <a:pt x="2385822" y="172212"/>
                    </a:moveTo>
                    <a:lnTo>
                      <a:pt x="2327655" y="184276"/>
                    </a:lnTo>
                    <a:lnTo>
                      <a:pt x="2331593" y="203708"/>
                    </a:lnTo>
                    <a:lnTo>
                      <a:pt x="2389885" y="191515"/>
                    </a:lnTo>
                    <a:lnTo>
                      <a:pt x="2385822" y="172212"/>
                    </a:lnTo>
                    <a:close/>
                  </a:path>
                  <a:path w="3157220" h="688339">
                    <a:moveTo>
                      <a:pt x="2463419" y="156083"/>
                    </a:moveTo>
                    <a:lnTo>
                      <a:pt x="2405253" y="168148"/>
                    </a:lnTo>
                    <a:lnTo>
                      <a:pt x="2409190" y="187578"/>
                    </a:lnTo>
                    <a:lnTo>
                      <a:pt x="2467482" y="175387"/>
                    </a:lnTo>
                    <a:lnTo>
                      <a:pt x="2463419" y="156083"/>
                    </a:lnTo>
                    <a:close/>
                  </a:path>
                  <a:path w="3157220" h="688339">
                    <a:moveTo>
                      <a:pt x="2541016" y="139953"/>
                    </a:moveTo>
                    <a:lnTo>
                      <a:pt x="2482723" y="152018"/>
                    </a:lnTo>
                    <a:lnTo>
                      <a:pt x="2486787" y="171450"/>
                    </a:lnTo>
                    <a:lnTo>
                      <a:pt x="2544953" y="159258"/>
                    </a:lnTo>
                    <a:lnTo>
                      <a:pt x="2541016" y="139953"/>
                    </a:lnTo>
                    <a:close/>
                  </a:path>
                  <a:path w="3157220" h="688339">
                    <a:moveTo>
                      <a:pt x="2618613" y="123698"/>
                    </a:moveTo>
                    <a:lnTo>
                      <a:pt x="2560320" y="135889"/>
                    </a:lnTo>
                    <a:lnTo>
                      <a:pt x="2564383" y="155193"/>
                    </a:lnTo>
                    <a:lnTo>
                      <a:pt x="2622550" y="143128"/>
                    </a:lnTo>
                    <a:lnTo>
                      <a:pt x="2618613" y="123698"/>
                    </a:lnTo>
                    <a:close/>
                  </a:path>
                  <a:path w="3157220" h="688339">
                    <a:moveTo>
                      <a:pt x="2696209" y="107568"/>
                    </a:moveTo>
                    <a:lnTo>
                      <a:pt x="2637917" y="119761"/>
                    </a:lnTo>
                    <a:lnTo>
                      <a:pt x="2641980" y="139064"/>
                    </a:lnTo>
                    <a:lnTo>
                      <a:pt x="2700147" y="127000"/>
                    </a:lnTo>
                    <a:lnTo>
                      <a:pt x="2696209" y="107568"/>
                    </a:lnTo>
                    <a:close/>
                  </a:path>
                  <a:path w="3157220" h="688339">
                    <a:moveTo>
                      <a:pt x="2773679" y="91439"/>
                    </a:moveTo>
                    <a:lnTo>
                      <a:pt x="2715514" y="103631"/>
                    </a:lnTo>
                    <a:lnTo>
                      <a:pt x="2719578" y="122936"/>
                    </a:lnTo>
                    <a:lnTo>
                      <a:pt x="2777744" y="110871"/>
                    </a:lnTo>
                    <a:lnTo>
                      <a:pt x="2773679" y="91439"/>
                    </a:lnTo>
                    <a:close/>
                  </a:path>
                  <a:path w="3157220" h="688339">
                    <a:moveTo>
                      <a:pt x="2851277" y="75311"/>
                    </a:moveTo>
                    <a:lnTo>
                      <a:pt x="2793110" y="87375"/>
                    </a:lnTo>
                    <a:lnTo>
                      <a:pt x="2797175" y="106806"/>
                    </a:lnTo>
                    <a:lnTo>
                      <a:pt x="2855341" y="94741"/>
                    </a:lnTo>
                    <a:lnTo>
                      <a:pt x="2851277" y="75311"/>
                    </a:lnTo>
                    <a:close/>
                  </a:path>
                  <a:path w="3157220" h="688339">
                    <a:moveTo>
                      <a:pt x="2928874" y="59181"/>
                    </a:moveTo>
                    <a:lnTo>
                      <a:pt x="2870707" y="71247"/>
                    </a:lnTo>
                    <a:lnTo>
                      <a:pt x="2874772" y="90677"/>
                    </a:lnTo>
                    <a:lnTo>
                      <a:pt x="2932938" y="78612"/>
                    </a:lnTo>
                    <a:lnTo>
                      <a:pt x="2928874" y="59181"/>
                    </a:lnTo>
                    <a:close/>
                  </a:path>
                  <a:path w="3157220" h="688339">
                    <a:moveTo>
                      <a:pt x="3006471" y="43052"/>
                    </a:moveTo>
                    <a:lnTo>
                      <a:pt x="2948304" y="55117"/>
                    </a:lnTo>
                    <a:lnTo>
                      <a:pt x="2952369" y="74549"/>
                    </a:lnTo>
                    <a:lnTo>
                      <a:pt x="3010534" y="62484"/>
                    </a:lnTo>
                    <a:lnTo>
                      <a:pt x="3006471" y="43052"/>
                    </a:lnTo>
                    <a:close/>
                  </a:path>
                  <a:path w="3157220" h="688339">
                    <a:moveTo>
                      <a:pt x="3150657" y="26924"/>
                    </a:moveTo>
                    <a:lnTo>
                      <a:pt x="3084068" y="26924"/>
                    </a:lnTo>
                    <a:lnTo>
                      <a:pt x="3088131" y="46354"/>
                    </a:lnTo>
                    <a:lnTo>
                      <a:pt x="3084446" y="47119"/>
                    </a:lnTo>
                    <a:lnTo>
                      <a:pt x="3090164" y="74675"/>
                    </a:lnTo>
                    <a:lnTo>
                      <a:pt x="3150657" y="26924"/>
                    </a:lnTo>
                    <a:close/>
                  </a:path>
                  <a:path w="3157220" h="688339">
                    <a:moveTo>
                      <a:pt x="3080413" y="27682"/>
                    </a:moveTo>
                    <a:lnTo>
                      <a:pt x="3025902" y="38988"/>
                    </a:lnTo>
                    <a:lnTo>
                      <a:pt x="3029966" y="58419"/>
                    </a:lnTo>
                    <a:lnTo>
                      <a:pt x="3084446" y="47119"/>
                    </a:lnTo>
                    <a:lnTo>
                      <a:pt x="3080413" y="27682"/>
                    </a:lnTo>
                    <a:close/>
                  </a:path>
                  <a:path w="3157220" h="688339">
                    <a:moveTo>
                      <a:pt x="3084068" y="26924"/>
                    </a:moveTo>
                    <a:lnTo>
                      <a:pt x="3080413" y="27682"/>
                    </a:lnTo>
                    <a:lnTo>
                      <a:pt x="3084446" y="47119"/>
                    </a:lnTo>
                    <a:lnTo>
                      <a:pt x="3088131" y="46354"/>
                    </a:lnTo>
                    <a:lnTo>
                      <a:pt x="3084068" y="26924"/>
                    </a:lnTo>
                    <a:close/>
                  </a:path>
                  <a:path w="3157220" h="688339">
                    <a:moveTo>
                      <a:pt x="3074670" y="0"/>
                    </a:moveTo>
                    <a:lnTo>
                      <a:pt x="3080413" y="27682"/>
                    </a:lnTo>
                    <a:lnTo>
                      <a:pt x="3084068" y="26924"/>
                    </a:lnTo>
                    <a:lnTo>
                      <a:pt x="3150657" y="26924"/>
                    </a:lnTo>
                    <a:lnTo>
                      <a:pt x="3157093" y="21843"/>
                    </a:lnTo>
                    <a:lnTo>
                      <a:pt x="3074670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8" name="object 180">
                <a:extLst>
                  <a:ext uri="{FF2B5EF4-FFF2-40B4-BE49-F238E27FC236}">
                    <a16:creationId xmlns:a16="http://schemas.microsoft.com/office/drawing/2014/main" id="{D7BD3C5F-D72C-4304-8C2B-1A5EACE1A3E5}"/>
                  </a:ext>
                </a:extLst>
              </p:cNvPr>
              <p:cNvSpPr/>
              <p:nvPr/>
            </p:nvSpPr>
            <p:spPr>
              <a:xfrm>
                <a:off x="3834129" y="3192017"/>
                <a:ext cx="670560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670560" h="683260">
                    <a:moveTo>
                      <a:pt x="41656" y="626618"/>
                    </a:moveTo>
                    <a:lnTo>
                      <a:pt x="0" y="669036"/>
                    </a:lnTo>
                    <a:lnTo>
                      <a:pt x="14224" y="683006"/>
                    </a:lnTo>
                    <a:lnTo>
                      <a:pt x="55753" y="640461"/>
                    </a:lnTo>
                    <a:lnTo>
                      <a:pt x="41656" y="626618"/>
                    </a:lnTo>
                    <a:close/>
                  </a:path>
                  <a:path w="670560" h="683260">
                    <a:moveTo>
                      <a:pt x="97155" y="570103"/>
                    </a:moveTo>
                    <a:lnTo>
                      <a:pt x="55499" y="612521"/>
                    </a:lnTo>
                    <a:lnTo>
                      <a:pt x="69723" y="626364"/>
                    </a:lnTo>
                    <a:lnTo>
                      <a:pt x="111252" y="583946"/>
                    </a:lnTo>
                    <a:lnTo>
                      <a:pt x="97155" y="570103"/>
                    </a:lnTo>
                    <a:close/>
                  </a:path>
                  <a:path w="670560" h="683260">
                    <a:moveTo>
                      <a:pt x="152654" y="513461"/>
                    </a:moveTo>
                    <a:lnTo>
                      <a:pt x="110998" y="555879"/>
                    </a:lnTo>
                    <a:lnTo>
                      <a:pt x="125095" y="569849"/>
                    </a:lnTo>
                    <a:lnTo>
                      <a:pt x="166750" y="527304"/>
                    </a:lnTo>
                    <a:lnTo>
                      <a:pt x="152654" y="513461"/>
                    </a:lnTo>
                    <a:close/>
                  </a:path>
                  <a:path w="670560" h="683260">
                    <a:moveTo>
                      <a:pt x="208153" y="456946"/>
                    </a:moveTo>
                    <a:lnTo>
                      <a:pt x="166497" y="499364"/>
                    </a:lnTo>
                    <a:lnTo>
                      <a:pt x="180594" y="513207"/>
                    </a:lnTo>
                    <a:lnTo>
                      <a:pt x="222250" y="470789"/>
                    </a:lnTo>
                    <a:lnTo>
                      <a:pt x="208153" y="456946"/>
                    </a:lnTo>
                    <a:close/>
                  </a:path>
                  <a:path w="670560" h="683260">
                    <a:moveTo>
                      <a:pt x="263652" y="400304"/>
                    </a:moveTo>
                    <a:lnTo>
                      <a:pt x="221996" y="442722"/>
                    </a:lnTo>
                    <a:lnTo>
                      <a:pt x="236093" y="456565"/>
                    </a:lnTo>
                    <a:lnTo>
                      <a:pt x="277749" y="414147"/>
                    </a:lnTo>
                    <a:lnTo>
                      <a:pt x="263652" y="400304"/>
                    </a:lnTo>
                    <a:close/>
                  </a:path>
                  <a:path w="670560" h="683260">
                    <a:moveTo>
                      <a:pt x="319150" y="343789"/>
                    </a:moveTo>
                    <a:lnTo>
                      <a:pt x="277495" y="386207"/>
                    </a:lnTo>
                    <a:lnTo>
                      <a:pt x="291592" y="400050"/>
                    </a:lnTo>
                    <a:lnTo>
                      <a:pt x="333248" y="357632"/>
                    </a:lnTo>
                    <a:lnTo>
                      <a:pt x="319150" y="343789"/>
                    </a:lnTo>
                    <a:close/>
                  </a:path>
                  <a:path w="670560" h="683260">
                    <a:moveTo>
                      <a:pt x="374523" y="287147"/>
                    </a:moveTo>
                    <a:lnTo>
                      <a:pt x="332994" y="329565"/>
                    </a:lnTo>
                    <a:lnTo>
                      <a:pt x="347091" y="343408"/>
                    </a:lnTo>
                    <a:lnTo>
                      <a:pt x="388747" y="300990"/>
                    </a:lnTo>
                    <a:lnTo>
                      <a:pt x="374523" y="287147"/>
                    </a:lnTo>
                    <a:close/>
                  </a:path>
                  <a:path w="670560" h="683260">
                    <a:moveTo>
                      <a:pt x="430022" y="230632"/>
                    </a:moveTo>
                    <a:lnTo>
                      <a:pt x="388493" y="273050"/>
                    </a:lnTo>
                    <a:lnTo>
                      <a:pt x="402590" y="286893"/>
                    </a:lnTo>
                    <a:lnTo>
                      <a:pt x="444246" y="244475"/>
                    </a:lnTo>
                    <a:lnTo>
                      <a:pt x="430022" y="230632"/>
                    </a:lnTo>
                    <a:close/>
                  </a:path>
                  <a:path w="670560" h="683260">
                    <a:moveTo>
                      <a:pt x="485521" y="173990"/>
                    </a:moveTo>
                    <a:lnTo>
                      <a:pt x="443992" y="216408"/>
                    </a:lnTo>
                    <a:lnTo>
                      <a:pt x="458089" y="230251"/>
                    </a:lnTo>
                    <a:lnTo>
                      <a:pt x="499745" y="187833"/>
                    </a:lnTo>
                    <a:lnTo>
                      <a:pt x="485521" y="173990"/>
                    </a:lnTo>
                    <a:close/>
                  </a:path>
                  <a:path w="670560" h="683260">
                    <a:moveTo>
                      <a:pt x="541020" y="117475"/>
                    </a:moveTo>
                    <a:lnTo>
                      <a:pt x="499491" y="159893"/>
                    </a:lnTo>
                    <a:lnTo>
                      <a:pt x="513588" y="173736"/>
                    </a:lnTo>
                    <a:lnTo>
                      <a:pt x="555244" y="131318"/>
                    </a:lnTo>
                    <a:lnTo>
                      <a:pt x="541020" y="117475"/>
                    </a:lnTo>
                    <a:close/>
                  </a:path>
                  <a:path w="670560" h="683260">
                    <a:moveTo>
                      <a:pt x="596519" y="60833"/>
                    </a:moveTo>
                    <a:lnTo>
                      <a:pt x="554863" y="103251"/>
                    </a:lnTo>
                    <a:lnTo>
                      <a:pt x="569087" y="117094"/>
                    </a:lnTo>
                    <a:lnTo>
                      <a:pt x="610616" y="74676"/>
                    </a:lnTo>
                    <a:lnTo>
                      <a:pt x="596519" y="60833"/>
                    </a:lnTo>
                    <a:close/>
                  </a:path>
                  <a:path w="670560" h="683260">
                    <a:moveTo>
                      <a:pt x="670052" y="0"/>
                    </a:moveTo>
                    <a:lnTo>
                      <a:pt x="589534" y="27686"/>
                    </a:lnTo>
                    <a:lnTo>
                      <a:pt x="643890" y="81026"/>
                    </a:lnTo>
                    <a:lnTo>
                      <a:pt x="650492" y="60579"/>
                    </a:lnTo>
                    <a:lnTo>
                      <a:pt x="624586" y="60579"/>
                    </a:lnTo>
                    <a:lnTo>
                      <a:pt x="610362" y="46736"/>
                    </a:lnTo>
                    <a:lnTo>
                      <a:pt x="618490" y="38354"/>
                    </a:lnTo>
                    <a:lnTo>
                      <a:pt x="657668" y="38354"/>
                    </a:lnTo>
                    <a:lnTo>
                      <a:pt x="670052" y="0"/>
                    </a:lnTo>
                    <a:close/>
                  </a:path>
                  <a:path w="670560" h="683260">
                    <a:moveTo>
                      <a:pt x="618490" y="38354"/>
                    </a:moveTo>
                    <a:lnTo>
                      <a:pt x="610362" y="46736"/>
                    </a:lnTo>
                    <a:lnTo>
                      <a:pt x="624586" y="60579"/>
                    </a:lnTo>
                    <a:lnTo>
                      <a:pt x="632714" y="52324"/>
                    </a:lnTo>
                    <a:lnTo>
                      <a:pt x="618490" y="38354"/>
                    </a:lnTo>
                    <a:close/>
                  </a:path>
                  <a:path w="670560" h="683260">
                    <a:moveTo>
                      <a:pt x="657668" y="38354"/>
                    </a:moveTo>
                    <a:lnTo>
                      <a:pt x="618490" y="38354"/>
                    </a:lnTo>
                    <a:lnTo>
                      <a:pt x="632714" y="52324"/>
                    </a:lnTo>
                    <a:lnTo>
                      <a:pt x="624586" y="60579"/>
                    </a:lnTo>
                    <a:lnTo>
                      <a:pt x="650492" y="60579"/>
                    </a:lnTo>
                    <a:lnTo>
                      <a:pt x="657668" y="38354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9" name="object 181">
                <a:extLst>
                  <a:ext uri="{FF2B5EF4-FFF2-40B4-BE49-F238E27FC236}">
                    <a16:creationId xmlns:a16="http://schemas.microsoft.com/office/drawing/2014/main" id="{BA3BD038-E238-4CEC-B20D-ABB8FEF1DFF2}"/>
                  </a:ext>
                </a:extLst>
              </p:cNvPr>
              <p:cNvSpPr/>
              <p:nvPr/>
            </p:nvSpPr>
            <p:spPr>
              <a:xfrm>
                <a:off x="5731255" y="2066289"/>
                <a:ext cx="1458595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1458595" h="714375">
                    <a:moveTo>
                      <a:pt x="53467" y="670433"/>
                    </a:moveTo>
                    <a:lnTo>
                      <a:pt x="0" y="696340"/>
                    </a:lnTo>
                    <a:lnTo>
                      <a:pt x="8636" y="714121"/>
                    </a:lnTo>
                    <a:lnTo>
                      <a:pt x="62103" y="688213"/>
                    </a:lnTo>
                    <a:lnTo>
                      <a:pt x="53467" y="670433"/>
                    </a:lnTo>
                    <a:close/>
                  </a:path>
                  <a:path w="1458595" h="714375">
                    <a:moveTo>
                      <a:pt x="124841" y="635888"/>
                    </a:moveTo>
                    <a:lnTo>
                      <a:pt x="71374" y="661797"/>
                    </a:lnTo>
                    <a:lnTo>
                      <a:pt x="80010" y="679576"/>
                    </a:lnTo>
                    <a:lnTo>
                      <a:pt x="133477" y="653669"/>
                    </a:lnTo>
                    <a:lnTo>
                      <a:pt x="124841" y="635888"/>
                    </a:lnTo>
                    <a:close/>
                  </a:path>
                  <a:path w="1458595" h="714375">
                    <a:moveTo>
                      <a:pt x="196088" y="601345"/>
                    </a:moveTo>
                    <a:lnTo>
                      <a:pt x="142621" y="627252"/>
                    </a:lnTo>
                    <a:lnTo>
                      <a:pt x="151257" y="645033"/>
                    </a:lnTo>
                    <a:lnTo>
                      <a:pt x="204724" y="619125"/>
                    </a:lnTo>
                    <a:lnTo>
                      <a:pt x="196088" y="601345"/>
                    </a:lnTo>
                    <a:close/>
                  </a:path>
                  <a:path w="1458595" h="714375">
                    <a:moveTo>
                      <a:pt x="267462" y="566801"/>
                    </a:moveTo>
                    <a:lnTo>
                      <a:pt x="213995" y="592709"/>
                    </a:lnTo>
                    <a:lnTo>
                      <a:pt x="222631" y="610488"/>
                    </a:lnTo>
                    <a:lnTo>
                      <a:pt x="276098" y="584581"/>
                    </a:lnTo>
                    <a:lnTo>
                      <a:pt x="267462" y="566801"/>
                    </a:lnTo>
                    <a:close/>
                  </a:path>
                  <a:path w="1458595" h="714375">
                    <a:moveTo>
                      <a:pt x="338836" y="532257"/>
                    </a:moveTo>
                    <a:lnTo>
                      <a:pt x="285242" y="558164"/>
                    </a:lnTo>
                    <a:lnTo>
                      <a:pt x="293878" y="575945"/>
                    </a:lnTo>
                    <a:lnTo>
                      <a:pt x="347472" y="550037"/>
                    </a:lnTo>
                    <a:lnTo>
                      <a:pt x="338836" y="532257"/>
                    </a:lnTo>
                    <a:close/>
                  </a:path>
                  <a:path w="1458595" h="714375">
                    <a:moveTo>
                      <a:pt x="410083" y="497713"/>
                    </a:moveTo>
                    <a:lnTo>
                      <a:pt x="356616" y="523621"/>
                    </a:lnTo>
                    <a:lnTo>
                      <a:pt x="365252" y="541401"/>
                    </a:lnTo>
                    <a:lnTo>
                      <a:pt x="418719" y="515493"/>
                    </a:lnTo>
                    <a:lnTo>
                      <a:pt x="410083" y="497713"/>
                    </a:lnTo>
                    <a:close/>
                  </a:path>
                  <a:path w="1458595" h="714375">
                    <a:moveTo>
                      <a:pt x="481457" y="463169"/>
                    </a:moveTo>
                    <a:lnTo>
                      <a:pt x="427990" y="489076"/>
                    </a:lnTo>
                    <a:lnTo>
                      <a:pt x="436626" y="506857"/>
                    </a:lnTo>
                    <a:lnTo>
                      <a:pt x="490093" y="480949"/>
                    </a:lnTo>
                    <a:lnTo>
                      <a:pt x="481457" y="463169"/>
                    </a:lnTo>
                    <a:close/>
                  </a:path>
                  <a:path w="1458595" h="714375">
                    <a:moveTo>
                      <a:pt x="552704" y="428625"/>
                    </a:moveTo>
                    <a:lnTo>
                      <a:pt x="499237" y="454533"/>
                    </a:lnTo>
                    <a:lnTo>
                      <a:pt x="507873" y="472313"/>
                    </a:lnTo>
                    <a:lnTo>
                      <a:pt x="561340" y="446405"/>
                    </a:lnTo>
                    <a:lnTo>
                      <a:pt x="552704" y="428625"/>
                    </a:lnTo>
                    <a:close/>
                  </a:path>
                  <a:path w="1458595" h="714375">
                    <a:moveTo>
                      <a:pt x="624078" y="394081"/>
                    </a:moveTo>
                    <a:lnTo>
                      <a:pt x="570611" y="419988"/>
                    </a:lnTo>
                    <a:lnTo>
                      <a:pt x="579247" y="437769"/>
                    </a:lnTo>
                    <a:lnTo>
                      <a:pt x="632714" y="411861"/>
                    </a:lnTo>
                    <a:lnTo>
                      <a:pt x="624078" y="394081"/>
                    </a:lnTo>
                    <a:close/>
                  </a:path>
                  <a:path w="1458595" h="714375">
                    <a:moveTo>
                      <a:pt x="695452" y="359537"/>
                    </a:moveTo>
                    <a:lnTo>
                      <a:pt x="641858" y="385445"/>
                    </a:lnTo>
                    <a:lnTo>
                      <a:pt x="650494" y="403225"/>
                    </a:lnTo>
                    <a:lnTo>
                      <a:pt x="704088" y="377444"/>
                    </a:lnTo>
                    <a:lnTo>
                      <a:pt x="695452" y="359537"/>
                    </a:lnTo>
                    <a:close/>
                  </a:path>
                  <a:path w="1458595" h="714375">
                    <a:moveTo>
                      <a:pt x="766699" y="324993"/>
                    </a:moveTo>
                    <a:lnTo>
                      <a:pt x="713232" y="350900"/>
                    </a:lnTo>
                    <a:lnTo>
                      <a:pt x="721868" y="368808"/>
                    </a:lnTo>
                    <a:lnTo>
                      <a:pt x="775335" y="342900"/>
                    </a:lnTo>
                    <a:lnTo>
                      <a:pt x="766699" y="324993"/>
                    </a:lnTo>
                    <a:close/>
                  </a:path>
                  <a:path w="1458595" h="714375">
                    <a:moveTo>
                      <a:pt x="838073" y="290449"/>
                    </a:moveTo>
                    <a:lnTo>
                      <a:pt x="784605" y="316357"/>
                    </a:lnTo>
                    <a:lnTo>
                      <a:pt x="793242" y="334263"/>
                    </a:lnTo>
                    <a:lnTo>
                      <a:pt x="846709" y="308356"/>
                    </a:lnTo>
                    <a:lnTo>
                      <a:pt x="838073" y="290449"/>
                    </a:lnTo>
                    <a:close/>
                  </a:path>
                  <a:path w="1458595" h="714375">
                    <a:moveTo>
                      <a:pt x="909320" y="255905"/>
                    </a:moveTo>
                    <a:lnTo>
                      <a:pt x="855852" y="281813"/>
                    </a:lnTo>
                    <a:lnTo>
                      <a:pt x="864489" y="299720"/>
                    </a:lnTo>
                    <a:lnTo>
                      <a:pt x="917955" y="273812"/>
                    </a:lnTo>
                    <a:lnTo>
                      <a:pt x="909320" y="255905"/>
                    </a:lnTo>
                    <a:close/>
                  </a:path>
                  <a:path w="1458595" h="714375">
                    <a:moveTo>
                      <a:pt x="980694" y="221361"/>
                    </a:moveTo>
                    <a:lnTo>
                      <a:pt x="927226" y="247269"/>
                    </a:lnTo>
                    <a:lnTo>
                      <a:pt x="935863" y="265175"/>
                    </a:lnTo>
                    <a:lnTo>
                      <a:pt x="989329" y="239268"/>
                    </a:lnTo>
                    <a:lnTo>
                      <a:pt x="980694" y="221361"/>
                    </a:lnTo>
                    <a:close/>
                  </a:path>
                  <a:path w="1458595" h="714375">
                    <a:moveTo>
                      <a:pt x="1052068" y="186817"/>
                    </a:moveTo>
                    <a:lnTo>
                      <a:pt x="998474" y="212725"/>
                    </a:lnTo>
                    <a:lnTo>
                      <a:pt x="1007110" y="230632"/>
                    </a:lnTo>
                    <a:lnTo>
                      <a:pt x="1060703" y="204724"/>
                    </a:lnTo>
                    <a:lnTo>
                      <a:pt x="1052068" y="186817"/>
                    </a:lnTo>
                    <a:close/>
                  </a:path>
                  <a:path w="1458595" h="714375">
                    <a:moveTo>
                      <a:pt x="1123315" y="152273"/>
                    </a:moveTo>
                    <a:lnTo>
                      <a:pt x="1069848" y="178181"/>
                    </a:lnTo>
                    <a:lnTo>
                      <a:pt x="1078484" y="196087"/>
                    </a:lnTo>
                    <a:lnTo>
                      <a:pt x="1131951" y="170180"/>
                    </a:lnTo>
                    <a:lnTo>
                      <a:pt x="1123315" y="152273"/>
                    </a:lnTo>
                    <a:close/>
                  </a:path>
                  <a:path w="1458595" h="714375">
                    <a:moveTo>
                      <a:pt x="1194689" y="117729"/>
                    </a:moveTo>
                    <a:lnTo>
                      <a:pt x="1141222" y="143637"/>
                    </a:lnTo>
                    <a:lnTo>
                      <a:pt x="1149858" y="161544"/>
                    </a:lnTo>
                    <a:lnTo>
                      <a:pt x="1203325" y="135636"/>
                    </a:lnTo>
                    <a:lnTo>
                      <a:pt x="1194689" y="117729"/>
                    </a:lnTo>
                    <a:close/>
                  </a:path>
                  <a:path w="1458595" h="714375">
                    <a:moveTo>
                      <a:pt x="1266063" y="83185"/>
                    </a:moveTo>
                    <a:lnTo>
                      <a:pt x="1212469" y="109093"/>
                    </a:lnTo>
                    <a:lnTo>
                      <a:pt x="1221104" y="127000"/>
                    </a:lnTo>
                    <a:lnTo>
                      <a:pt x="1274572" y="101092"/>
                    </a:lnTo>
                    <a:lnTo>
                      <a:pt x="1266063" y="83185"/>
                    </a:lnTo>
                    <a:close/>
                  </a:path>
                  <a:path w="1458595" h="714375">
                    <a:moveTo>
                      <a:pt x="1337310" y="48640"/>
                    </a:moveTo>
                    <a:lnTo>
                      <a:pt x="1283843" y="74549"/>
                    </a:lnTo>
                    <a:lnTo>
                      <a:pt x="1292478" y="92456"/>
                    </a:lnTo>
                    <a:lnTo>
                      <a:pt x="1345946" y="66548"/>
                    </a:lnTo>
                    <a:lnTo>
                      <a:pt x="1337310" y="48640"/>
                    </a:lnTo>
                    <a:close/>
                  </a:path>
                  <a:path w="1458595" h="714375">
                    <a:moveTo>
                      <a:pt x="1444017" y="19812"/>
                    </a:moveTo>
                    <a:lnTo>
                      <a:pt x="1397000" y="19812"/>
                    </a:lnTo>
                    <a:lnTo>
                      <a:pt x="1405636" y="37592"/>
                    </a:lnTo>
                    <a:lnTo>
                      <a:pt x="1394190" y="43158"/>
                    </a:lnTo>
                    <a:lnTo>
                      <a:pt x="1406525" y="68580"/>
                    </a:lnTo>
                    <a:lnTo>
                      <a:pt x="1444017" y="19812"/>
                    </a:lnTo>
                    <a:close/>
                  </a:path>
                  <a:path w="1458595" h="714375">
                    <a:moveTo>
                      <a:pt x="1385548" y="25346"/>
                    </a:moveTo>
                    <a:lnTo>
                      <a:pt x="1355217" y="40005"/>
                    </a:lnTo>
                    <a:lnTo>
                      <a:pt x="1363852" y="57912"/>
                    </a:lnTo>
                    <a:lnTo>
                      <a:pt x="1394190" y="43158"/>
                    </a:lnTo>
                    <a:lnTo>
                      <a:pt x="1385548" y="25346"/>
                    </a:lnTo>
                    <a:close/>
                  </a:path>
                  <a:path w="1458595" h="714375">
                    <a:moveTo>
                      <a:pt x="1397000" y="19812"/>
                    </a:moveTo>
                    <a:lnTo>
                      <a:pt x="1385548" y="25346"/>
                    </a:lnTo>
                    <a:lnTo>
                      <a:pt x="1394190" y="43158"/>
                    </a:lnTo>
                    <a:lnTo>
                      <a:pt x="1405636" y="37592"/>
                    </a:lnTo>
                    <a:lnTo>
                      <a:pt x="1397000" y="19812"/>
                    </a:lnTo>
                    <a:close/>
                  </a:path>
                  <a:path w="1458595" h="714375">
                    <a:moveTo>
                      <a:pt x="1373251" y="0"/>
                    </a:moveTo>
                    <a:lnTo>
                      <a:pt x="1385548" y="25346"/>
                    </a:lnTo>
                    <a:lnTo>
                      <a:pt x="1397000" y="19812"/>
                    </a:lnTo>
                    <a:lnTo>
                      <a:pt x="1444017" y="19812"/>
                    </a:lnTo>
                    <a:lnTo>
                      <a:pt x="1458468" y="1015"/>
                    </a:lnTo>
                    <a:lnTo>
                      <a:pt x="1373251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773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630548" cy="1231106"/>
              <a:chOff x="2700072" y="2021840"/>
              <a:chExt cx="6305295" cy="1676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784045" y="2734295"/>
                <a:ext cx="6221322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3.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인공지능의 역사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역사</a:t>
            </a: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E8E3D898-9CC3-4AE6-BB67-9D8BAFF98724}"/>
              </a:ext>
            </a:extLst>
          </p:cNvPr>
          <p:cNvGrpSpPr/>
          <p:nvPr/>
        </p:nvGrpSpPr>
        <p:grpSpPr>
          <a:xfrm>
            <a:off x="265062" y="1129886"/>
            <a:ext cx="8785152" cy="5085470"/>
            <a:chOff x="398500" y="945133"/>
            <a:chExt cx="9103893" cy="5226965"/>
          </a:xfrm>
        </p:grpSpPr>
        <p:sp>
          <p:nvSpPr>
            <p:cNvPr id="361" name="object 3">
              <a:extLst>
                <a:ext uri="{FF2B5EF4-FFF2-40B4-BE49-F238E27FC236}">
                  <a16:creationId xmlns:a16="http://schemas.microsoft.com/office/drawing/2014/main" id="{2DC4DEEF-8E64-4FC1-AEA2-8E048C9CE2D1}"/>
                </a:ext>
              </a:extLst>
            </p:cNvPr>
            <p:cNvSpPr/>
            <p:nvPr/>
          </p:nvSpPr>
          <p:spPr>
            <a:xfrm>
              <a:off x="741578" y="945133"/>
              <a:ext cx="340614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4">
              <a:extLst>
                <a:ext uri="{FF2B5EF4-FFF2-40B4-BE49-F238E27FC236}">
                  <a16:creationId xmlns:a16="http://schemas.microsoft.com/office/drawing/2014/main" id="{A93916C3-330B-4110-B98A-932400B4F922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5">
              <a:extLst>
                <a:ext uri="{FF2B5EF4-FFF2-40B4-BE49-F238E27FC236}">
                  <a16:creationId xmlns:a16="http://schemas.microsoft.com/office/drawing/2014/main" id="{1174750B-9B61-4DE4-9562-FBEC89821F33}"/>
                </a:ext>
              </a:extLst>
            </p:cNvPr>
            <p:cNvSpPr/>
            <p:nvPr/>
          </p:nvSpPr>
          <p:spPr>
            <a:xfrm>
              <a:off x="968654" y="945133"/>
              <a:ext cx="454152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6">
              <a:extLst>
                <a:ext uri="{FF2B5EF4-FFF2-40B4-BE49-F238E27FC236}">
                  <a16:creationId xmlns:a16="http://schemas.microsoft.com/office/drawing/2014/main" id="{CCF8983C-7831-4264-B541-F5CC7D69E5B5}"/>
                </a:ext>
              </a:extLst>
            </p:cNvPr>
            <p:cNvSpPr/>
            <p:nvPr/>
          </p:nvSpPr>
          <p:spPr>
            <a:xfrm>
              <a:off x="1252118" y="945133"/>
              <a:ext cx="681228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7">
              <a:extLst>
                <a:ext uri="{FF2B5EF4-FFF2-40B4-BE49-F238E27FC236}">
                  <a16:creationId xmlns:a16="http://schemas.microsoft.com/office/drawing/2014/main" id="{38E86F2A-653F-48B4-8582-72AB6AF84421}"/>
                </a:ext>
              </a:extLst>
            </p:cNvPr>
            <p:cNvSpPr/>
            <p:nvPr/>
          </p:nvSpPr>
          <p:spPr>
            <a:xfrm>
              <a:off x="1764157" y="945133"/>
              <a:ext cx="68122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8">
              <a:extLst>
                <a:ext uri="{FF2B5EF4-FFF2-40B4-BE49-F238E27FC236}">
                  <a16:creationId xmlns:a16="http://schemas.microsoft.com/office/drawing/2014/main" id="{1D355E86-D980-4302-9CED-72E1DC1F82CA}"/>
                </a:ext>
              </a:extLst>
            </p:cNvPr>
            <p:cNvSpPr txBox="1"/>
            <p:nvPr/>
          </p:nvSpPr>
          <p:spPr>
            <a:xfrm>
              <a:off x="745642" y="1380185"/>
              <a:ext cx="17716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785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600">
                <a:latin typeface="Wingdings"/>
                <a:cs typeface="Wingdings"/>
              </a:endParaRPr>
            </a:p>
          </p:txBody>
        </p:sp>
        <p:sp>
          <p:nvSpPr>
            <p:cNvPr id="367" name="object 9">
              <a:extLst>
                <a:ext uri="{FF2B5EF4-FFF2-40B4-BE49-F238E27FC236}">
                  <a16:creationId xmlns:a16="http://schemas.microsoft.com/office/drawing/2014/main" id="{2A6A5979-D4C2-4FAC-B49B-1CED63D1961D}"/>
                </a:ext>
              </a:extLst>
            </p:cNvPr>
            <p:cNvSpPr/>
            <p:nvPr/>
          </p:nvSpPr>
          <p:spPr>
            <a:xfrm>
              <a:off x="1009802" y="1379169"/>
              <a:ext cx="340613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10">
              <a:extLst>
                <a:ext uri="{FF2B5EF4-FFF2-40B4-BE49-F238E27FC236}">
                  <a16:creationId xmlns:a16="http://schemas.microsoft.com/office/drawing/2014/main" id="{1687E86C-F0A6-4227-B52D-5D4B8936CAE6}"/>
                </a:ext>
              </a:extLst>
            </p:cNvPr>
            <p:cNvSpPr/>
            <p:nvPr/>
          </p:nvSpPr>
          <p:spPr>
            <a:xfrm>
              <a:off x="1236878" y="1379169"/>
              <a:ext cx="454151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11">
              <a:extLst>
                <a:ext uri="{FF2B5EF4-FFF2-40B4-BE49-F238E27FC236}">
                  <a16:creationId xmlns:a16="http://schemas.microsoft.com/office/drawing/2014/main" id="{E813FBE2-13E4-4A58-B7DF-9CC6BB748C36}"/>
                </a:ext>
              </a:extLst>
            </p:cNvPr>
            <p:cNvSpPr/>
            <p:nvPr/>
          </p:nvSpPr>
          <p:spPr>
            <a:xfrm>
              <a:off x="1520316" y="1379169"/>
              <a:ext cx="443484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12">
              <a:extLst>
                <a:ext uri="{FF2B5EF4-FFF2-40B4-BE49-F238E27FC236}">
                  <a16:creationId xmlns:a16="http://schemas.microsoft.com/office/drawing/2014/main" id="{C9D53B62-E16E-4C3C-8A9E-BD31525EEDFE}"/>
                </a:ext>
              </a:extLst>
            </p:cNvPr>
            <p:cNvSpPr/>
            <p:nvPr/>
          </p:nvSpPr>
          <p:spPr>
            <a:xfrm>
              <a:off x="1815973" y="1379169"/>
              <a:ext cx="681227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13">
              <a:extLst>
                <a:ext uri="{FF2B5EF4-FFF2-40B4-BE49-F238E27FC236}">
                  <a16:creationId xmlns:a16="http://schemas.microsoft.com/office/drawing/2014/main" id="{56E2CE57-CDDD-4B9B-81E7-890598640D41}"/>
                </a:ext>
              </a:extLst>
            </p:cNvPr>
            <p:cNvSpPr/>
            <p:nvPr/>
          </p:nvSpPr>
          <p:spPr>
            <a:xfrm>
              <a:off x="2270125" y="1379169"/>
              <a:ext cx="454761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14">
              <a:extLst>
                <a:ext uri="{FF2B5EF4-FFF2-40B4-BE49-F238E27FC236}">
                  <a16:creationId xmlns:a16="http://schemas.microsoft.com/office/drawing/2014/main" id="{1D4CBC19-0BEA-40A5-B209-CDEEF992AFFE}"/>
                </a:ext>
              </a:extLst>
            </p:cNvPr>
            <p:cNvSpPr/>
            <p:nvPr/>
          </p:nvSpPr>
          <p:spPr>
            <a:xfrm>
              <a:off x="2555494" y="1379169"/>
              <a:ext cx="908304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15">
              <a:extLst>
                <a:ext uri="{FF2B5EF4-FFF2-40B4-BE49-F238E27FC236}">
                  <a16:creationId xmlns:a16="http://schemas.microsoft.com/office/drawing/2014/main" id="{ABA254E4-38C2-49E5-93EF-486100E30AA8}"/>
                </a:ext>
              </a:extLst>
            </p:cNvPr>
            <p:cNvSpPr/>
            <p:nvPr/>
          </p:nvSpPr>
          <p:spPr>
            <a:xfrm>
              <a:off x="3293109" y="1379169"/>
              <a:ext cx="908303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16">
              <a:extLst>
                <a:ext uri="{FF2B5EF4-FFF2-40B4-BE49-F238E27FC236}">
                  <a16:creationId xmlns:a16="http://schemas.microsoft.com/office/drawing/2014/main" id="{97B4E611-698B-4639-9CCE-A3F20BB5F5AF}"/>
                </a:ext>
              </a:extLst>
            </p:cNvPr>
            <p:cNvSpPr/>
            <p:nvPr/>
          </p:nvSpPr>
          <p:spPr>
            <a:xfrm>
              <a:off x="4030726" y="1379169"/>
              <a:ext cx="681227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17">
              <a:extLst>
                <a:ext uri="{FF2B5EF4-FFF2-40B4-BE49-F238E27FC236}">
                  <a16:creationId xmlns:a16="http://schemas.microsoft.com/office/drawing/2014/main" id="{B6F4C23C-8A0D-42E2-B627-486AA572DDCC}"/>
                </a:ext>
              </a:extLst>
            </p:cNvPr>
            <p:cNvSpPr/>
            <p:nvPr/>
          </p:nvSpPr>
          <p:spPr>
            <a:xfrm>
              <a:off x="4542790" y="1379169"/>
              <a:ext cx="908710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18">
              <a:extLst>
                <a:ext uri="{FF2B5EF4-FFF2-40B4-BE49-F238E27FC236}">
                  <a16:creationId xmlns:a16="http://schemas.microsoft.com/office/drawing/2014/main" id="{8F41A5D8-A57A-4836-8306-8FD1B9EC4CFD}"/>
                </a:ext>
              </a:extLst>
            </p:cNvPr>
            <p:cNvSpPr/>
            <p:nvPr/>
          </p:nvSpPr>
          <p:spPr>
            <a:xfrm>
              <a:off x="5280659" y="1379169"/>
              <a:ext cx="681227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19">
              <a:extLst>
                <a:ext uri="{FF2B5EF4-FFF2-40B4-BE49-F238E27FC236}">
                  <a16:creationId xmlns:a16="http://schemas.microsoft.com/office/drawing/2014/main" id="{9811B8F9-F011-4A29-A4A6-75BDD3487749}"/>
                </a:ext>
              </a:extLst>
            </p:cNvPr>
            <p:cNvSpPr/>
            <p:nvPr/>
          </p:nvSpPr>
          <p:spPr>
            <a:xfrm>
              <a:off x="5792723" y="1379169"/>
              <a:ext cx="1135379" cy="2929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20">
              <a:extLst>
                <a:ext uri="{FF2B5EF4-FFF2-40B4-BE49-F238E27FC236}">
                  <a16:creationId xmlns:a16="http://schemas.microsoft.com/office/drawing/2014/main" id="{A86EB48D-C4C3-4C8D-875B-DC6CC12CB981}"/>
                </a:ext>
              </a:extLst>
            </p:cNvPr>
            <p:cNvSpPr/>
            <p:nvPr/>
          </p:nvSpPr>
          <p:spPr>
            <a:xfrm>
              <a:off x="6701028" y="1379169"/>
              <a:ext cx="198881" cy="2929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21">
              <a:extLst>
                <a:ext uri="{FF2B5EF4-FFF2-40B4-BE49-F238E27FC236}">
                  <a16:creationId xmlns:a16="http://schemas.microsoft.com/office/drawing/2014/main" id="{EF86100C-0956-45B9-843B-A236586ACF5B}"/>
                </a:ext>
              </a:extLst>
            </p:cNvPr>
            <p:cNvSpPr/>
            <p:nvPr/>
          </p:nvSpPr>
          <p:spPr>
            <a:xfrm>
              <a:off x="6833616" y="1379169"/>
              <a:ext cx="681685" cy="2929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22">
              <a:extLst>
                <a:ext uri="{FF2B5EF4-FFF2-40B4-BE49-F238E27FC236}">
                  <a16:creationId xmlns:a16="http://schemas.microsoft.com/office/drawing/2014/main" id="{E1E54253-08D4-408E-8AB1-014759393783}"/>
                </a:ext>
              </a:extLst>
            </p:cNvPr>
            <p:cNvSpPr/>
            <p:nvPr/>
          </p:nvSpPr>
          <p:spPr>
            <a:xfrm>
              <a:off x="7344409" y="1379169"/>
              <a:ext cx="908303" cy="29291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23">
              <a:extLst>
                <a:ext uri="{FF2B5EF4-FFF2-40B4-BE49-F238E27FC236}">
                  <a16:creationId xmlns:a16="http://schemas.microsoft.com/office/drawing/2014/main" id="{DB315803-4432-41A2-A39F-35C05CB82BC8}"/>
                </a:ext>
              </a:extLst>
            </p:cNvPr>
            <p:cNvSpPr/>
            <p:nvPr/>
          </p:nvSpPr>
          <p:spPr>
            <a:xfrm>
              <a:off x="8083550" y="1379169"/>
              <a:ext cx="908303" cy="29291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24">
              <a:extLst>
                <a:ext uri="{FF2B5EF4-FFF2-40B4-BE49-F238E27FC236}">
                  <a16:creationId xmlns:a16="http://schemas.microsoft.com/office/drawing/2014/main" id="{9E0F3DFE-5D40-477E-8A12-B625630517B0}"/>
                </a:ext>
              </a:extLst>
            </p:cNvPr>
            <p:cNvSpPr/>
            <p:nvPr/>
          </p:nvSpPr>
          <p:spPr>
            <a:xfrm>
              <a:off x="8821166" y="1379169"/>
              <a:ext cx="681227" cy="29291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26">
              <a:extLst>
                <a:ext uri="{FF2B5EF4-FFF2-40B4-BE49-F238E27FC236}">
                  <a16:creationId xmlns:a16="http://schemas.microsoft.com/office/drawing/2014/main" id="{CD63E33E-E72F-4915-9356-C6A830DA2F2B}"/>
                </a:ext>
              </a:extLst>
            </p:cNvPr>
            <p:cNvSpPr/>
            <p:nvPr/>
          </p:nvSpPr>
          <p:spPr>
            <a:xfrm>
              <a:off x="2586227" y="2250948"/>
              <a:ext cx="6778752" cy="374904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28">
              <a:extLst>
                <a:ext uri="{FF2B5EF4-FFF2-40B4-BE49-F238E27FC236}">
                  <a16:creationId xmlns:a16="http://schemas.microsoft.com/office/drawing/2014/main" id="{A06CAE15-6997-4E04-A4AA-E93362FDC213}"/>
                </a:ext>
              </a:extLst>
            </p:cNvPr>
            <p:cNvSpPr/>
            <p:nvPr/>
          </p:nvSpPr>
          <p:spPr>
            <a:xfrm>
              <a:off x="3499103" y="4195571"/>
              <a:ext cx="5451348" cy="16642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29">
              <a:extLst>
                <a:ext uri="{FF2B5EF4-FFF2-40B4-BE49-F238E27FC236}">
                  <a16:creationId xmlns:a16="http://schemas.microsoft.com/office/drawing/2014/main" id="{6D0A3DA5-052F-45AA-86E2-763BD121D94F}"/>
                </a:ext>
              </a:extLst>
            </p:cNvPr>
            <p:cNvSpPr/>
            <p:nvPr/>
          </p:nvSpPr>
          <p:spPr>
            <a:xfrm>
              <a:off x="4425696" y="4224528"/>
              <a:ext cx="126490" cy="12801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0">
              <a:extLst>
                <a:ext uri="{FF2B5EF4-FFF2-40B4-BE49-F238E27FC236}">
                  <a16:creationId xmlns:a16="http://schemas.microsoft.com/office/drawing/2014/main" id="{7ECD9B72-CE95-40E8-BC2B-A4E1459DA3EC}"/>
                </a:ext>
              </a:extLst>
            </p:cNvPr>
            <p:cNvSpPr/>
            <p:nvPr/>
          </p:nvSpPr>
          <p:spPr>
            <a:xfrm>
              <a:off x="6135623" y="3758184"/>
              <a:ext cx="124966" cy="12953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1">
              <a:extLst>
                <a:ext uri="{FF2B5EF4-FFF2-40B4-BE49-F238E27FC236}">
                  <a16:creationId xmlns:a16="http://schemas.microsoft.com/office/drawing/2014/main" id="{07349326-D27E-485D-943F-8D56955379D0}"/>
                </a:ext>
              </a:extLst>
            </p:cNvPr>
            <p:cNvSpPr/>
            <p:nvPr/>
          </p:nvSpPr>
          <p:spPr>
            <a:xfrm>
              <a:off x="8653271" y="3336035"/>
              <a:ext cx="126490" cy="12953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2">
              <a:extLst>
                <a:ext uri="{FF2B5EF4-FFF2-40B4-BE49-F238E27FC236}">
                  <a16:creationId xmlns:a16="http://schemas.microsoft.com/office/drawing/2014/main" id="{1071B845-DB9F-44D2-A757-E1CAFA845294}"/>
                </a:ext>
              </a:extLst>
            </p:cNvPr>
            <p:cNvSpPr/>
            <p:nvPr/>
          </p:nvSpPr>
          <p:spPr>
            <a:xfrm>
              <a:off x="3482340" y="4543044"/>
              <a:ext cx="1987295" cy="85953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3">
              <a:extLst>
                <a:ext uri="{FF2B5EF4-FFF2-40B4-BE49-F238E27FC236}">
                  <a16:creationId xmlns:a16="http://schemas.microsoft.com/office/drawing/2014/main" id="{4D98ACD9-F3DB-4ACF-9D68-60E50B9A7D2F}"/>
                </a:ext>
              </a:extLst>
            </p:cNvPr>
            <p:cNvSpPr/>
            <p:nvPr/>
          </p:nvSpPr>
          <p:spPr>
            <a:xfrm>
              <a:off x="5020055" y="4162044"/>
              <a:ext cx="2327148" cy="143865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4">
              <a:extLst>
                <a:ext uri="{FF2B5EF4-FFF2-40B4-BE49-F238E27FC236}">
                  <a16:creationId xmlns:a16="http://schemas.microsoft.com/office/drawing/2014/main" id="{75B85AC9-F8E5-4189-ADAD-55FF8C21EBDC}"/>
                </a:ext>
              </a:extLst>
            </p:cNvPr>
            <p:cNvSpPr/>
            <p:nvPr/>
          </p:nvSpPr>
          <p:spPr>
            <a:xfrm>
              <a:off x="7101840" y="3474720"/>
              <a:ext cx="1799844" cy="21701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5">
              <a:extLst>
                <a:ext uri="{FF2B5EF4-FFF2-40B4-BE49-F238E27FC236}">
                  <a16:creationId xmlns:a16="http://schemas.microsoft.com/office/drawing/2014/main" id="{DE7676B0-D31A-47DF-B44C-E42E24A88551}"/>
                </a:ext>
              </a:extLst>
            </p:cNvPr>
            <p:cNvSpPr/>
            <p:nvPr/>
          </p:nvSpPr>
          <p:spPr>
            <a:xfrm>
              <a:off x="7132066" y="4527753"/>
              <a:ext cx="683158" cy="2197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6">
              <a:extLst>
                <a:ext uri="{FF2B5EF4-FFF2-40B4-BE49-F238E27FC236}">
                  <a16:creationId xmlns:a16="http://schemas.microsoft.com/office/drawing/2014/main" id="{6D41EEEE-ED6D-4DCF-B9D7-1D450797EA7F}"/>
                </a:ext>
              </a:extLst>
            </p:cNvPr>
            <p:cNvSpPr/>
            <p:nvPr/>
          </p:nvSpPr>
          <p:spPr>
            <a:xfrm>
              <a:off x="7132066" y="4757039"/>
              <a:ext cx="894422" cy="21945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7">
              <a:extLst>
                <a:ext uri="{FF2B5EF4-FFF2-40B4-BE49-F238E27FC236}">
                  <a16:creationId xmlns:a16="http://schemas.microsoft.com/office/drawing/2014/main" id="{E263993D-8FA1-4822-BB75-2B64267BE059}"/>
                </a:ext>
              </a:extLst>
            </p:cNvPr>
            <p:cNvSpPr/>
            <p:nvPr/>
          </p:nvSpPr>
          <p:spPr>
            <a:xfrm>
              <a:off x="4880483" y="4269613"/>
              <a:ext cx="682751" cy="21945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8">
              <a:extLst>
                <a:ext uri="{FF2B5EF4-FFF2-40B4-BE49-F238E27FC236}">
                  <a16:creationId xmlns:a16="http://schemas.microsoft.com/office/drawing/2014/main" id="{B0E01DF0-A7D1-4DD9-8FC0-2A1E8E2DABDA}"/>
                </a:ext>
              </a:extLst>
            </p:cNvPr>
            <p:cNvSpPr/>
            <p:nvPr/>
          </p:nvSpPr>
          <p:spPr>
            <a:xfrm>
              <a:off x="4880483" y="4498213"/>
              <a:ext cx="894080" cy="21945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">
              <a:extLst>
                <a:ext uri="{FF2B5EF4-FFF2-40B4-BE49-F238E27FC236}">
                  <a16:creationId xmlns:a16="http://schemas.microsoft.com/office/drawing/2014/main" id="{A005662E-AEAD-43A8-8EE0-8FF60598FDEE}"/>
                </a:ext>
              </a:extLst>
            </p:cNvPr>
            <p:cNvSpPr/>
            <p:nvPr/>
          </p:nvSpPr>
          <p:spPr>
            <a:xfrm>
              <a:off x="4097782" y="3886453"/>
              <a:ext cx="580643" cy="24841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40">
              <a:extLst>
                <a:ext uri="{FF2B5EF4-FFF2-40B4-BE49-F238E27FC236}">
                  <a16:creationId xmlns:a16="http://schemas.microsoft.com/office/drawing/2014/main" id="{10E8194E-AF69-45D5-BC21-81304EB1ABD7}"/>
                </a:ext>
              </a:extLst>
            </p:cNvPr>
            <p:cNvSpPr/>
            <p:nvPr/>
          </p:nvSpPr>
          <p:spPr>
            <a:xfrm>
              <a:off x="4484878" y="3886453"/>
              <a:ext cx="192024" cy="24841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41">
              <a:extLst>
                <a:ext uri="{FF2B5EF4-FFF2-40B4-BE49-F238E27FC236}">
                  <a16:creationId xmlns:a16="http://schemas.microsoft.com/office/drawing/2014/main" id="{C195ADCF-1D65-4BAD-BA37-33E4748B43C3}"/>
                </a:ext>
              </a:extLst>
            </p:cNvPr>
            <p:cNvSpPr/>
            <p:nvPr/>
          </p:nvSpPr>
          <p:spPr>
            <a:xfrm>
              <a:off x="4580890" y="3886453"/>
              <a:ext cx="580643" cy="24841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42">
              <a:extLst>
                <a:ext uri="{FF2B5EF4-FFF2-40B4-BE49-F238E27FC236}">
                  <a16:creationId xmlns:a16="http://schemas.microsoft.com/office/drawing/2014/main" id="{1310F234-BD6C-423A-9F30-AE631A64FFD2}"/>
                </a:ext>
              </a:extLst>
            </p:cNvPr>
            <p:cNvSpPr/>
            <p:nvPr/>
          </p:nvSpPr>
          <p:spPr>
            <a:xfrm>
              <a:off x="5706109" y="3407664"/>
              <a:ext cx="580643" cy="24841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43">
              <a:extLst>
                <a:ext uri="{FF2B5EF4-FFF2-40B4-BE49-F238E27FC236}">
                  <a16:creationId xmlns:a16="http://schemas.microsoft.com/office/drawing/2014/main" id="{B29A781A-7697-4F1C-9576-F684F7224547}"/>
                </a:ext>
              </a:extLst>
            </p:cNvPr>
            <p:cNvSpPr/>
            <p:nvPr/>
          </p:nvSpPr>
          <p:spPr>
            <a:xfrm>
              <a:off x="6093205" y="3407664"/>
              <a:ext cx="192024" cy="24841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4">
              <a:extLst>
                <a:ext uri="{FF2B5EF4-FFF2-40B4-BE49-F238E27FC236}">
                  <a16:creationId xmlns:a16="http://schemas.microsoft.com/office/drawing/2014/main" id="{B4EF1D1F-9A46-4A19-9F22-ADE6C7895489}"/>
                </a:ext>
              </a:extLst>
            </p:cNvPr>
            <p:cNvSpPr/>
            <p:nvPr/>
          </p:nvSpPr>
          <p:spPr>
            <a:xfrm>
              <a:off x="6189217" y="3407664"/>
              <a:ext cx="772160" cy="24841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5">
              <a:extLst>
                <a:ext uri="{FF2B5EF4-FFF2-40B4-BE49-F238E27FC236}">
                  <a16:creationId xmlns:a16="http://schemas.microsoft.com/office/drawing/2014/main" id="{AF695D53-F523-4180-B5EF-EDE9BEEA9EAB}"/>
                </a:ext>
              </a:extLst>
            </p:cNvPr>
            <p:cNvSpPr/>
            <p:nvPr/>
          </p:nvSpPr>
          <p:spPr>
            <a:xfrm>
              <a:off x="8397493" y="3023361"/>
              <a:ext cx="774192" cy="24841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6">
              <a:extLst>
                <a:ext uri="{FF2B5EF4-FFF2-40B4-BE49-F238E27FC236}">
                  <a16:creationId xmlns:a16="http://schemas.microsoft.com/office/drawing/2014/main" id="{3DA88E23-EA8D-4120-8984-D8824A50AF52}"/>
                </a:ext>
              </a:extLst>
            </p:cNvPr>
            <p:cNvSpPr txBox="1"/>
            <p:nvPr/>
          </p:nvSpPr>
          <p:spPr>
            <a:xfrm>
              <a:off x="2995422" y="5902858"/>
              <a:ext cx="470534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맑은 고딕"/>
                  <a:cs typeface="맑은 고딕"/>
                </a:rPr>
                <a:t>1950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403" name="object 47">
              <a:extLst>
                <a:ext uri="{FF2B5EF4-FFF2-40B4-BE49-F238E27FC236}">
                  <a16:creationId xmlns:a16="http://schemas.microsoft.com/office/drawing/2014/main" id="{B5D0AD37-C86A-43C2-B233-35303A4EB147}"/>
                </a:ext>
              </a:extLst>
            </p:cNvPr>
            <p:cNvSpPr txBox="1"/>
            <p:nvPr/>
          </p:nvSpPr>
          <p:spPr>
            <a:xfrm>
              <a:off x="3903090" y="5902858"/>
              <a:ext cx="470534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맑은 고딕"/>
                  <a:cs typeface="맑은 고딕"/>
                </a:rPr>
                <a:t>1960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404" name="object 48">
              <a:extLst>
                <a:ext uri="{FF2B5EF4-FFF2-40B4-BE49-F238E27FC236}">
                  <a16:creationId xmlns:a16="http://schemas.microsoft.com/office/drawing/2014/main" id="{572CCEC2-03A4-41BF-A10F-83242D7EB49A}"/>
                </a:ext>
              </a:extLst>
            </p:cNvPr>
            <p:cNvSpPr txBox="1"/>
            <p:nvPr/>
          </p:nvSpPr>
          <p:spPr>
            <a:xfrm>
              <a:off x="4883277" y="5902858"/>
              <a:ext cx="470534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맑은 고딕"/>
                  <a:cs typeface="맑은 고딕"/>
                </a:rPr>
                <a:t>1970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405" name="object 49">
              <a:extLst>
                <a:ext uri="{FF2B5EF4-FFF2-40B4-BE49-F238E27FC236}">
                  <a16:creationId xmlns:a16="http://schemas.microsoft.com/office/drawing/2014/main" id="{7A914133-DD43-4C46-9793-1C9F99020389}"/>
                </a:ext>
              </a:extLst>
            </p:cNvPr>
            <p:cNvSpPr txBox="1"/>
            <p:nvPr/>
          </p:nvSpPr>
          <p:spPr>
            <a:xfrm>
              <a:off x="5855970" y="5902858"/>
              <a:ext cx="470534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맑은 고딕"/>
                  <a:cs typeface="맑은 고딕"/>
                </a:rPr>
                <a:t>1980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406" name="object 50">
              <a:extLst>
                <a:ext uri="{FF2B5EF4-FFF2-40B4-BE49-F238E27FC236}">
                  <a16:creationId xmlns:a16="http://schemas.microsoft.com/office/drawing/2014/main" id="{1BAEFC36-3AE0-49E5-830E-C826D534F5B2}"/>
                </a:ext>
              </a:extLst>
            </p:cNvPr>
            <p:cNvSpPr txBox="1"/>
            <p:nvPr/>
          </p:nvSpPr>
          <p:spPr>
            <a:xfrm>
              <a:off x="6763893" y="5902858"/>
              <a:ext cx="470534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맑은 고딕"/>
                  <a:cs typeface="맑은 고딕"/>
                </a:rPr>
                <a:t>1990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407" name="object 51">
              <a:extLst>
                <a:ext uri="{FF2B5EF4-FFF2-40B4-BE49-F238E27FC236}">
                  <a16:creationId xmlns:a16="http://schemas.microsoft.com/office/drawing/2014/main" id="{33CEAF84-8F1E-4316-987F-6541689D819A}"/>
                </a:ext>
              </a:extLst>
            </p:cNvPr>
            <p:cNvSpPr txBox="1"/>
            <p:nvPr/>
          </p:nvSpPr>
          <p:spPr>
            <a:xfrm>
              <a:off x="7736840" y="5902858"/>
              <a:ext cx="470534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맑은 고딕"/>
                  <a:cs typeface="맑은 고딕"/>
                </a:rPr>
                <a:t>2000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408" name="object 52">
              <a:extLst>
                <a:ext uri="{FF2B5EF4-FFF2-40B4-BE49-F238E27FC236}">
                  <a16:creationId xmlns:a16="http://schemas.microsoft.com/office/drawing/2014/main" id="{776F1565-D802-47E9-8D4D-E7DBD49C1017}"/>
                </a:ext>
              </a:extLst>
            </p:cNvPr>
            <p:cNvSpPr txBox="1"/>
            <p:nvPr/>
          </p:nvSpPr>
          <p:spPr>
            <a:xfrm>
              <a:off x="8644508" y="5902858"/>
              <a:ext cx="470534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10" dirty="0">
                  <a:latin typeface="맑은 고딕"/>
                  <a:cs typeface="맑은 고딕"/>
                </a:rPr>
                <a:t>2010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409" name="object 53">
              <a:extLst>
                <a:ext uri="{FF2B5EF4-FFF2-40B4-BE49-F238E27FC236}">
                  <a16:creationId xmlns:a16="http://schemas.microsoft.com/office/drawing/2014/main" id="{1BD0EC53-423E-4B45-9C13-4AA53D03D4D9}"/>
                </a:ext>
              </a:extLst>
            </p:cNvPr>
            <p:cNvSpPr/>
            <p:nvPr/>
          </p:nvSpPr>
          <p:spPr>
            <a:xfrm>
              <a:off x="2874010" y="2484704"/>
              <a:ext cx="906780" cy="23347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54">
              <a:extLst>
                <a:ext uri="{FF2B5EF4-FFF2-40B4-BE49-F238E27FC236}">
                  <a16:creationId xmlns:a16="http://schemas.microsoft.com/office/drawing/2014/main" id="{17380EA0-50CC-49AD-8B53-0A1F24DDB237}"/>
                </a:ext>
              </a:extLst>
            </p:cNvPr>
            <p:cNvSpPr/>
            <p:nvPr/>
          </p:nvSpPr>
          <p:spPr>
            <a:xfrm>
              <a:off x="3643629" y="2484704"/>
              <a:ext cx="362712" cy="23347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55">
              <a:extLst>
                <a:ext uri="{FF2B5EF4-FFF2-40B4-BE49-F238E27FC236}">
                  <a16:creationId xmlns:a16="http://schemas.microsoft.com/office/drawing/2014/main" id="{160A27C8-41A8-42F8-A630-078B1960FD04}"/>
                </a:ext>
              </a:extLst>
            </p:cNvPr>
            <p:cNvSpPr/>
            <p:nvPr/>
          </p:nvSpPr>
          <p:spPr>
            <a:xfrm>
              <a:off x="3870705" y="2484704"/>
              <a:ext cx="725424" cy="23347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56">
              <a:extLst>
                <a:ext uri="{FF2B5EF4-FFF2-40B4-BE49-F238E27FC236}">
                  <a16:creationId xmlns:a16="http://schemas.microsoft.com/office/drawing/2014/main" id="{1B99092E-72CA-4CAA-B6D7-523A3CCCCC8D}"/>
                </a:ext>
              </a:extLst>
            </p:cNvPr>
            <p:cNvSpPr/>
            <p:nvPr/>
          </p:nvSpPr>
          <p:spPr>
            <a:xfrm>
              <a:off x="8220456" y="4680203"/>
              <a:ext cx="126492" cy="12801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57">
              <a:extLst>
                <a:ext uri="{FF2B5EF4-FFF2-40B4-BE49-F238E27FC236}">
                  <a16:creationId xmlns:a16="http://schemas.microsoft.com/office/drawing/2014/main" id="{F99BAFDC-265A-43F9-9DF0-663207CF0B6D}"/>
                </a:ext>
              </a:extLst>
            </p:cNvPr>
            <p:cNvSpPr/>
            <p:nvPr/>
          </p:nvSpPr>
          <p:spPr>
            <a:xfrm>
              <a:off x="7806817" y="4371085"/>
              <a:ext cx="965834" cy="2484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163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역사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C02CB7-5DE5-4FFD-B02B-BE2C1BCF434D}"/>
              </a:ext>
            </a:extLst>
          </p:cNvPr>
          <p:cNvGrpSpPr/>
          <p:nvPr/>
        </p:nvGrpSpPr>
        <p:grpSpPr>
          <a:xfrm>
            <a:off x="281269" y="1013486"/>
            <a:ext cx="11183900" cy="5070788"/>
            <a:chOff x="398500" y="945133"/>
            <a:chExt cx="11414658" cy="5844515"/>
          </a:xfrm>
        </p:grpSpPr>
        <p:sp>
          <p:nvSpPr>
            <p:cNvPr id="8" name="object 95">
              <a:extLst>
                <a:ext uri="{FF2B5EF4-FFF2-40B4-BE49-F238E27FC236}">
                  <a16:creationId xmlns:a16="http://schemas.microsoft.com/office/drawing/2014/main" id="{A146C178-C59B-490F-9238-C9ED32C056BC}"/>
                </a:ext>
              </a:extLst>
            </p:cNvPr>
            <p:cNvSpPr/>
            <p:nvPr/>
          </p:nvSpPr>
          <p:spPr>
            <a:xfrm>
              <a:off x="11131931" y="3579240"/>
              <a:ext cx="681227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0708E6A-F939-4471-8425-56A55526917C}"/>
                </a:ext>
              </a:extLst>
            </p:cNvPr>
            <p:cNvGrpSpPr/>
            <p:nvPr/>
          </p:nvGrpSpPr>
          <p:grpSpPr>
            <a:xfrm>
              <a:off x="398500" y="945133"/>
              <a:ext cx="10907166" cy="5844515"/>
              <a:chOff x="398500" y="945133"/>
              <a:chExt cx="10907166" cy="5844515"/>
            </a:xfrm>
          </p:grpSpPr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9FBA7AC7-5BC9-482E-9E46-9378F3CF44E3}"/>
                  </a:ext>
                </a:extLst>
              </p:cNvPr>
              <p:cNvSpPr/>
              <p:nvPr/>
            </p:nvSpPr>
            <p:spPr>
              <a:xfrm>
                <a:off x="741578" y="945133"/>
                <a:ext cx="739140" cy="29260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77801EA4-1792-46F1-9530-8A2A2A90E8EC}"/>
                  </a:ext>
                </a:extLst>
              </p:cNvPr>
              <p:cNvSpPr/>
              <p:nvPr/>
            </p:nvSpPr>
            <p:spPr>
              <a:xfrm>
                <a:off x="398500" y="970788"/>
                <a:ext cx="88392" cy="21336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9CABB358-EA97-409C-A8B4-46FA8FF37868}"/>
                  </a:ext>
                </a:extLst>
              </p:cNvPr>
              <p:cNvSpPr/>
              <p:nvPr/>
            </p:nvSpPr>
            <p:spPr>
              <a:xfrm>
                <a:off x="1332864" y="945133"/>
                <a:ext cx="454152" cy="2926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36F3E805-8E93-4F9B-848A-2DCC50603D9F}"/>
                  </a:ext>
                </a:extLst>
              </p:cNvPr>
              <p:cNvSpPr/>
              <p:nvPr/>
            </p:nvSpPr>
            <p:spPr>
              <a:xfrm>
                <a:off x="1616328" y="945133"/>
                <a:ext cx="908304" cy="29260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7">
                <a:extLst>
                  <a:ext uri="{FF2B5EF4-FFF2-40B4-BE49-F238E27FC236}">
                    <a16:creationId xmlns:a16="http://schemas.microsoft.com/office/drawing/2014/main" id="{C16648F9-5EAE-4495-B0A6-F4C3022BE452}"/>
                  </a:ext>
                </a:extLst>
              </p:cNvPr>
              <p:cNvSpPr/>
              <p:nvPr/>
            </p:nvSpPr>
            <p:spPr>
              <a:xfrm>
                <a:off x="2353945" y="945133"/>
                <a:ext cx="681685" cy="292608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8">
                <a:extLst>
                  <a:ext uri="{FF2B5EF4-FFF2-40B4-BE49-F238E27FC236}">
                    <a16:creationId xmlns:a16="http://schemas.microsoft.com/office/drawing/2014/main" id="{8C1D123C-9613-47E5-8887-103E4DFFC74D}"/>
                  </a:ext>
                </a:extLst>
              </p:cNvPr>
              <p:cNvSpPr/>
              <p:nvPr/>
            </p:nvSpPr>
            <p:spPr>
              <a:xfrm>
                <a:off x="2866389" y="945133"/>
                <a:ext cx="681227" cy="292608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9">
                <a:extLst>
                  <a:ext uri="{FF2B5EF4-FFF2-40B4-BE49-F238E27FC236}">
                    <a16:creationId xmlns:a16="http://schemas.microsoft.com/office/drawing/2014/main" id="{C14BD542-AB92-4ED1-A3A7-C4950177D078}"/>
                  </a:ext>
                </a:extLst>
              </p:cNvPr>
              <p:cNvSpPr/>
              <p:nvPr/>
            </p:nvSpPr>
            <p:spPr>
              <a:xfrm>
                <a:off x="3376929" y="945133"/>
                <a:ext cx="908303" cy="292608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0">
                <a:extLst>
                  <a:ext uri="{FF2B5EF4-FFF2-40B4-BE49-F238E27FC236}">
                    <a16:creationId xmlns:a16="http://schemas.microsoft.com/office/drawing/2014/main" id="{43C9950F-6088-429D-AAAC-2926A77E2448}"/>
                  </a:ext>
                </a:extLst>
              </p:cNvPr>
              <p:cNvSpPr/>
              <p:nvPr/>
            </p:nvSpPr>
            <p:spPr>
              <a:xfrm>
                <a:off x="4116070" y="945133"/>
                <a:ext cx="908710" cy="29260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1">
                <a:extLst>
                  <a:ext uri="{FF2B5EF4-FFF2-40B4-BE49-F238E27FC236}">
                    <a16:creationId xmlns:a16="http://schemas.microsoft.com/office/drawing/2014/main" id="{E1DC37EC-AFD5-42A6-A498-3BED870388D4}"/>
                  </a:ext>
                </a:extLst>
              </p:cNvPr>
              <p:cNvSpPr/>
              <p:nvPr/>
            </p:nvSpPr>
            <p:spPr>
              <a:xfrm>
                <a:off x="4853940" y="945133"/>
                <a:ext cx="681227" cy="292608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2">
                <a:extLst>
                  <a:ext uri="{FF2B5EF4-FFF2-40B4-BE49-F238E27FC236}">
                    <a16:creationId xmlns:a16="http://schemas.microsoft.com/office/drawing/2014/main" id="{86FBD480-8E7B-4E68-AAC3-33D7B8D25C6E}"/>
                  </a:ext>
                </a:extLst>
              </p:cNvPr>
              <p:cNvSpPr/>
              <p:nvPr/>
            </p:nvSpPr>
            <p:spPr>
              <a:xfrm>
                <a:off x="5364479" y="945133"/>
                <a:ext cx="1135379" cy="292608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3">
                <a:extLst>
                  <a:ext uri="{FF2B5EF4-FFF2-40B4-BE49-F238E27FC236}">
                    <a16:creationId xmlns:a16="http://schemas.microsoft.com/office/drawing/2014/main" id="{F1AFFD17-69EF-4B35-8C1F-2190D642B954}"/>
                  </a:ext>
                </a:extLst>
              </p:cNvPr>
              <p:cNvSpPr/>
              <p:nvPr/>
            </p:nvSpPr>
            <p:spPr>
              <a:xfrm>
                <a:off x="6330696" y="945133"/>
                <a:ext cx="681227" cy="292608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4">
                <a:extLst>
                  <a:ext uri="{FF2B5EF4-FFF2-40B4-BE49-F238E27FC236}">
                    <a16:creationId xmlns:a16="http://schemas.microsoft.com/office/drawing/2014/main" id="{E517FBE4-EF37-4A83-813A-F13BD89617DD}"/>
                  </a:ext>
                </a:extLst>
              </p:cNvPr>
              <p:cNvSpPr/>
              <p:nvPr/>
            </p:nvSpPr>
            <p:spPr>
              <a:xfrm>
                <a:off x="1009802" y="1379169"/>
                <a:ext cx="681227" cy="292912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15">
                <a:extLst>
                  <a:ext uri="{FF2B5EF4-FFF2-40B4-BE49-F238E27FC236}">
                    <a16:creationId xmlns:a16="http://schemas.microsoft.com/office/drawing/2014/main" id="{10ACDDE8-744D-454C-808F-81E6AB4C9E45}"/>
                  </a:ext>
                </a:extLst>
              </p:cNvPr>
              <p:cNvSpPr/>
              <p:nvPr/>
            </p:nvSpPr>
            <p:spPr>
              <a:xfrm>
                <a:off x="1520316" y="1379169"/>
                <a:ext cx="681228" cy="292912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6">
                <a:extLst>
                  <a:ext uri="{FF2B5EF4-FFF2-40B4-BE49-F238E27FC236}">
                    <a16:creationId xmlns:a16="http://schemas.microsoft.com/office/drawing/2014/main" id="{4CEBE926-4AFA-419A-9615-8373BD58037F}"/>
                  </a:ext>
                </a:extLst>
              </p:cNvPr>
              <p:cNvSpPr/>
              <p:nvPr/>
            </p:nvSpPr>
            <p:spPr>
              <a:xfrm>
                <a:off x="2032380" y="1379169"/>
                <a:ext cx="681685" cy="292912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EB9AB189-45CA-41DB-9D67-8E69DC5A0B57}"/>
                  </a:ext>
                </a:extLst>
              </p:cNvPr>
              <p:cNvSpPr/>
              <p:nvPr/>
            </p:nvSpPr>
            <p:spPr>
              <a:xfrm>
                <a:off x="2543301" y="1379169"/>
                <a:ext cx="454151" cy="292912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18">
                <a:extLst>
                  <a:ext uri="{FF2B5EF4-FFF2-40B4-BE49-F238E27FC236}">
                    <a16:creationId xmlns:a16="http://schemas.microsoft.com/office/drawing/2014/main" id="{8394CC57-EDB8-4B95-A6AC-F832E9A3BB9D}"/>
                  </a:ext>
                </a:extLst>
              </p:cNvPr>
              <p:cNvSpPr/>
              <p:nvPr/>
            </p:nvSpPr>
            <p:spPr>
              <a:xfrm>
                <a:off x="2828289" y="1379169"/>
                <a:ext cx="908303" cy="292912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19">
                <a:extLst>
                  <a:ext uri="{FF2B5EF4-FFF2-40B4-BE49-F238E27FC236}">
                    <a16:creationId xmlns:a16="http://schemas.microsoft.com/office/drawing/2014/main" id="{F55E7334-1F0C-4896-A800-191FEE33BF04}"/>
                  </a:ext>
                </a:extLst>
              </p:cNvPr>
              <p:cNvSpPr/>
              <p:nvPr/>
            </p:nvSpPr>
            <p:spPr>
              <a:xfrm>
                <a:off x="3565905" y="1379169"/>
                <a:ext cx="681227" cy="292912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0">
                <a:extLst>
                  <a:ext uri="{FF2B5EF4-FFF2-40B4-BE49-F238E27FC236}">
                    <a16:creationId xmlns:a16="http://schemas.microsoft.com/office/drawing/2014/main" id="{56541DAE-3105-411D-8F34-B5AF00B8361E}"/>
                  </a:ext>
                </a:extLst>
              </p:cNvPr>
              <p:cNvSpPr/>
              <p:nvPr/>
            </p:nvSpPr>
            <p:spPr>
              <a:xfrm>
                <a:off x="4077970" y="1379169"/>
                <a:ext cx="1845055" cy="292912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1">
                <a:extLst>
                  <a:ext uri="{FF2B5EF4-FFF2-40B4-BE49-F238E27FC236}">
                    <a16:creationId xmlns:a16="http://schemas.microsoft.com/office/drawing/2014/main" id="{F1EFFCE8-87E8-4991-B1F0-E20BB180F96E}"/>
                  </a:ext>
                </a:extLst>
              </p:cNvPr>
              <p:cNvSpPr/>
              <p:nvPr/>
            </p:nvSpPr>
            <p:spPr>
              <a:xfrm>
                <a:off x="5791200" y="1379169"/>
                <a:ext cx="681227" cy="292912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B23828BC-5740-42C1-A756-F3FDCED708C8}"/>
                  </a:ext>
                </a:extLst>
              </p:cNvPr>
              <p:cNvSpPr/>
              <p:nvPr/>
            </p:nvSpPr>
            <p:spPr>
              <a:xfrm>
                <a:off x="6301740" y="1379169"/>
                <a:ext cx="908304" cy="292912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3">
                <a:extLst>
                  <a:ext uri="{FF2B5EF4-FFF2-40B4-BE49-F238E27FC236}">
                    <a16:creationId xmlns:a16="http://schemas.microsoft.com/office/drawing/2014/main" id="{E0ED790E-9FF4-4E59-AC2D-9982A6254142}"/>
                  </a:ext>
                </a:extLst>
              </p:cNvPr>
              <p:cNvSpPr/>
              <p:nvPr/>
            </p:nvSpPr>
            <p:spPr>
              <a:xfrm>
                <a:off x="7039356" y="1379169"/>
                <a:ext cx="681685" cy="292912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24">
                <a:extLst>
                  <a:ext uri="{FF2B5EF4-FFF2-40B4-BE49-F238E27FC236}">
                    <a16:creationId xmlns:a16="http://schemas.microsoft.com/office/drawing/2014/main" id="{0F4CDB9A-6203-403A-B3AB-A4B5A27650C8}"/>
                  </a:ext>
                </a:extLst>
              </p:cNvPr>
              <p:cNvSpPr/>
              <p:nvPr/>
            </p:nvSpPr>
            <p:spPr>
              <a:xfrm>
                <a:off x="7551673" y="1379169"/>
                <a:ext cx="908303" cy="292912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25">
                <a:extLst>
                  <a:ext uri="{FF2B5EF4-FFF2-40B4-BE49-F238E27FC236}">
                    <a16:creationId xmlns:a16="http://schemas.microsoft.com/office/drawing/2014/main" id="{ABA0D00D-E942-4F0B-9850-962360D284CC}"/>
                  </a:ext>
                </a:extLst>
              </p:cNvPr>
              <p:cNvSpPr/>
              <p:nvPr/>
            </p:nvSpPr>
            <p:spPr>
              <a:xfrm>
                <a:off x="8289290" y="1379169"/>
                <a:ext cx="681227" cy="292912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26">
                <a:extLst>
                  <a:ext uri="{FF2B5EF4-FFF2-40B4-BE49-F238E27FC236}">
                    <a16:creationId xmlns:a16="http://schemas.microsoft.com/office/drawing/2014/main" id="{843055C1-9B5A-4302-9108-DA96110F190A}"/>
                  </a:ext>
                </a:extLst>
              </p:cNvPr>
              <p:cNvSpPr/>
              <p:nvPr/>
            </p:nvSpPr>
            <p:spPr>
              <a:xfrm>
                <a:off x="8801354" y="1379169"/>
                <a:ext cx="681227" cy="292912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27">
                <a:extLst>
                  <a:ext uri="{FF2B5EF4-FFF2-40B4-BE49-F238E27FC236}">
                    <a16:creationId xmlns:a16="http://schemas.microsoft.com/office/drawing/2014/main" id="{0CBB77D4-5DFC-4864-B17F-FA9B6909FA50}"/>
                  </a:ext>
                </a:extLst>
              </p:cNvPr>
              <p:cNvSpPr/>
              <p:nvPr/>
            </p:nvSpPr>
            <p:spPr>
              <a:xfrm>
                <a:off x="9311893" y="1379169"/>
                <a:ext cx="681685" cy="292912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28">
                <a:extLst>
                  <a:ext uri="{FF2B5EF4-FFF2-40B4-BE49-F238E27FC236}">
                    <a16:creationId xmlns:a16="http://schemas.microsoft.com/office/drawing/2014/main" id="{8B7B62EB-4102-4678-8339-12DA7678C87D}"/>
                  </a:ext>
                </a:extLst>
              </p:cNvPr>
              <p:cNvSpPr/>
              <p:nvPr/>
            </p:nvSpPr>
            <p:spPr>
              <a:xfrm>
                <a:off x="9822815" y="1379169"/>
                <a:ext cx="908303" cy="292912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29">
                <a:extLst>
                  <a:ext uri="{FF2B5EF4-FFF2-40B4-BE49-F238E27FC236}">
                    <a16:creationId xmlns:a16="http://schemas.microsoft.com/office/drawing/2014/main" id="{02631301-3836-4997-B3E7-828EEC4DDA22}"/>
                  </a:ext>
                </a:extLst>
              </p:cNvPr>
              <p:cNvSpPr/>
              <p:nvPr/>
            </p:nvSpPr>
            <p:spPr>
              <a:xfrm>
                <a:off x="10561955" y="1379169"/>
                <a:ext cx="681227" cy="292912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0">
                <a:extLst>
                  <a:ext uri="{FF2B5EF4-FFF2-40B4-BE49-F238E27FC236}">
                    <a16:creationId xmlns:a16="http://schemas.microsoft.com/office/drawing/2014/main" id="{6B9A63C2-F3D2-4DDC-AFA4-6D8E4F9EB10B}"/>
                  </a:ext>
                </a:extLst>
              </p:cNvPr>
              <p:cNvSpPr/>
              <p:nvPr/>
            </p:nvSpPr>
            <p:spPr>
              <a:xfrm>
                <a:off x="741578" y="1855342"/>
                <a:ext cx="739140" cy="292608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1">
                <a:extLst>
                  <a:ext uri="{FF2B5EF4-FFF2-40B4-BE49-F238E27FC236}">
                    <a16:creationId xmlns:a16="http://schemas.microsoft.com/office/drawing/2014/main" id="{9001F092-285B-4B75-A9A2-31B8A821AD09}"/>
                  </a:ext>
                </a:extLst>
              </p:cNvPr>
              <p:cNvSpPr/>
              <p:nvPr/>
            </p:nvSpPr>
            <p:spPr>
              <a:xfrm>
                <a:off x="398500" y="1880616"/>
                <a:ext cx="88392" cy="21336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2">
                <a:extLst>
                  <a:ext uri="{FF2B5EF4-FFF2-40B4-BE49-F238E27FC236}">
                    <a16:creationId xmlns:a16="http://schemas.microsoft.com/office/drawing/2014/main" id="{F3BF80A8-BD58-424E-8850-F3C64C6F5755}"/>
                  </a:ext>
                </a:extLst>
              </p:cNvPr>
              <p:cNvSpPr/>
              <p:nvPr/>
            </p:nvSpPr>
            <p:spPr>
              <a:xfrm>
                <a:off x="1332864" y="1855342"/>
                <a:ext cx="454152" cy="2926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33">
                <a:extLst>
                  <a:ext uri="{FF2B5EF4-FFF2-40B4-BE49-F238E27FC236}">
                    <a16:creationId xmlns:a16="http://schemas.microsoft.com/office/drawing/2014/main" id="{6D7C58C1-AE30-4747-92AE-B46E93636C34}"/>
                  </a:ext>
                </a:extLst>
              </p:cNvPr>
              <p:cNvSpPr/>
              <p:nvPr/>
            </p:nvSpPr>
            <p:spPr>
              <a:xfrm>
                <a:off x="1616328" y="1855342"/>
                <a:ext cx="681228" cy="292608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34">
                <a:extLst>
                  <a:ext uri="{FF2B5EF4-FFF2-40B4-BE49-F238E27FC236}">
                    <a16:creationId xmlns:a16="http://schemas.microsoft.com/office/drawing/2014/main" id="{E9C23B0E-0C42-4EDC-9BD7-9737D69B18B0}"/>
                  </a:ext>
                </a:extLst>
              </p:cNvPr>
              <p:cNvSpPr/>
              <p:nvPr/>
            </p:nvSpPr>
            <p:spPr>
              <a:xfrm>
                <a:off x="2126869" y="1855342"/>
                <a:ext cx="681685" cy="292608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35">
                <a:extLst>
                  <a:ext uri="{FF2B5EF4-FFF2-40B4-BE49-F238E27FC236}">
                    <a16:creationId xmlns:a16="http://schemas.microsoft.com/office/drawing/2014/main" id="{BD1AD5CC-751C-46C4-BF60-652E18BE260A}"/>
                  </a:ext>
                </a:extLst>
              </p:cNvPr>
              <p:cNvSpPr/>
              <p:nvPr/>
            </p:nvSpPr>
            <p:spPr>
              <a:xfrm>
                <a:off x="2639314" y="1855342"/>
                <a:ext cx="908303" cy="292608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36">
                <a:extLst>
                  <a:ext uri="{FF2B5EF4-FFF2-40B4-BE49-F238E27FC236}">
                    <a16:creationId xmlns:a16="http://schemas.microsoft.com/office/drawing/2014/main" id="{0697B12B-DCBD-4DB5-84B1-D086CC42DD57}"/>
                  </a:ext>
                </a:extLst>
              </p:cNvPr>
              <p:cNvSpPr/>
              <p:nvPr/>
            </p:nvSpPr>
            <p:spPr>
              <a:xfrm>
                <a:off x="3376929" y="1855342"/>
                <a:ext cx="908303" cy="292608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37">
                <a:extLst>
                  <a:ext uri="{FF2B5EF4-FFF2-40B4-BE49-F238E27FC236}">
                    <a16:creationId xmlns:a16="http://schemas.microsoft.com/office/drawing/2014/main" id="{F9C797AA-B717-44A5-B6A0-CB093E9F0B91}"/>
                  </a:ext>
                </a:extLst>
              </p:cNvPr>
              <p:cNvSpPr/>
              <p:nvPr/>
            </p:nvSpPr>
            <p:spPr>
              <a:xfrm>
                <a:off x="4116070" y="1855342"/>
                <a:ext cx="908710" cy="292608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38">
                <a:extLst>
                  <a:ext uri="{FF2B5EF4-FFF2-40B4-BE49-F238E27FC236}">
                    <a16:creationId xmlns:a16="http://schemas.microsoft.com/office/drawing/2014/main" id="{C9C2951D-EA89-45AF-A631-F041ED6E6A2B}"/>
                  </a:ext>
                </a:extLst>
              </p:cNvPr>
              <p:cNvSpPr/>
              <p:nvPr/>
            </p:nvSpPr>
            <p:spPr>
              <a:xfrm>
                <a:off x="4853940" y="1855342"/>
                <a:ext cx="908303" cy="292608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39">
                <a:extLst>
                  <a:ext uri="{FF2B5EF4-FFF2-40B4-BE49-F238E27FC236}">
                    <a16:creationId xmlns:a16="http://schemas.microsoft.com/office/drawing/2014/main" id="{03010DDB-900A-4A1E-A4D7-1E5E93E6D7FF}"/>
                  </a:ext>
                </a:extLst>
              </p:cNvPr>
              <p:cNvSpPr/>
              <p:nvPr/>
            </p:nvSpPr>
            <p:spPr>
              <a:xfrm>
                <a:off x="5591555" y="1855342"/>
                <a:ext cx="454151" cy="292608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0">
                <a:extLst>
                  <a:ext uri="{FF2B5EF4-FFF2-40B4-BE49-F238E27FC236}">
                    <a16:creationId xmlns:a16="http://schemas.microsoft.com/office/drawing/2014/main" id="{4BEE09DF-9CE0-4733-BBCE-AF91C5D070AC}"/>
                  </a:ext>
                </a:extLst>
              </p:cNvPr>
              <p:cNvSpPr/>
              <p:nvPr/>
            </p:nvSpPr>
            <p:spPr>
              <a:xfrm>
                <a:off x="5876544" y="1855342"/>
                <a:ext cx="1135379" cy="292608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1">
                <a:extLst>
                  <a:ext uri="{FF2B5EF4-FFF2-40B4-BE49-F238E27FC236}">
                    <a16:creationId xmlns:a16="http://schemas.microsoft.com/office/drawing/2014/main" id="{EE5FD589-B4DA-4E0B-8C8B-89506FA25942}"/>
                  </a:ext>
                </a:extLst>
              </p:cNvPr>
              <p:cNvSpPr/>
              <p:nvPr/>
            </p:nvSpPr>
            <p:spPr>
              <a:xfrm>
                <a:off x="6841235" y="1855342"/>
                <a:ext cx="681685" cy="292608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2">
                <a:extLst>
                  <a:ext uri="{FF2B5EF4-FFF2-40B4-BE49-F238E27FC236}">
                    <a16:creationId xmlns:a16="http://schemas.microsoft.com/office/drawing/2014/main" id="{F53651B0-496D-438A-843A-9C3E30A23F07}"/>
                  </a:ext>
                </a:extLst>
              </p:cNvPr>
              <p:cNvSpPr/>
              <p:nvPr/>
            </p:nvSpPr>
            <p:spPr>
              <a:xfrm>
                <a:off x="1009802" y="2288158"/>
                <a:ext cx="1362456" cy="292608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43">
                <a:extLst>
                  <a:ext uri="{FF2B5EF4-FFF2-40B4-BE49-F238E27FC236}">
                    <a16:creationId xmlns:a16="http://schemas.microsoft.com/office/drawing/2014/main" id="{C6A0B32F-5351-465F-A4D2-8AE053A0F6AA}"/>
                  </a:ext>
                </a:extLst>
              </p:cNvPr>
              <p:cNvSpPr/>
              <p:nvPr/>
            </p:nvSpPr>
            <p:spPr>
              <a:xfrm>
                <a:off x="2201545" y="2288158"/>
                <a:ext cx="681685" cy="292608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44">
                <a:extLst>
                  <a:ext uri="{FF2B5EF4-FFF2-40B4-BE49-F238E27FC236}">
                    <a16:creationId xmlns:a16="http://schemas.microsoft.com/office/drawing/2014/main" id="{DCA0C3EA-A286-4334-9FC1-7F2E5230E8D4}"/>
                  </a:ext>
                </a:extLst>
              </p:cNvPr>
              <p:cNvSpPr/>
              <p:nvPr/>
            </p:nvSpPr>
            <p:spPr>
              <a:xfrm>
                <a:off x="2713989" y="2288158"/>
                <a:ext cx="681227" cy="292608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45">
                <a:extLst>
                  <a:ext uri="{FF2B5EF4-FFF2-40B4-BE49-F238E27FC236}">
                    <a16:creationId xmlns:a16="http://schemas.microsoft.com/office/drawing/2014/main" id="{ECDE4306-9519-4FEC-BF58-8495529170D9}"/>
                  </a:ext>
                </a:extLst>
              </p:cNvPr>
              <p:cNvSpPr/>
              <p:nvPr/>
            </p:nvSpPr>
            <p:spPr>
              <a:xfrm>
                <a:off x="3224529" y="2288158"/>
                <a:ext cx="454152" cy="292608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46">
                <a:extLst>
                  <a:ext uri="{FF2B5EF4-FFF2-40B4-BE49-F238E27FC236}">
                    <a16:creationId xmlns:a16="http://schemas.microsoft.com/office/drawing/2014/main" id="{CA9EBB17-4A24-4E75-B3F6-6DCA53C8D141}"/>
                  </a:ext>
                </a:extLst>
              </p:cNvPr>
              <p:cNvSpPr/>
              <p:nvPr/>
            </p:nvSpPr>
            <p:spPr>
              <a:xfrm>
                <a:off x="3509517" y="2288158"/>
                <a:ext cx="908303" cy="292608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47">
                <a:extLst>
                  <a:ext uri="{FF2B5EF4-FFF2-40B4-BE49-F238E27FC236}">
                    <a16:creationId xmlns:a16="http://schemas.microsoft.com/office/drawing/2014/main" id="{FE0DD238-EDA3-4588-ADF2-E10FA7740194}"/>
                  </a:ext>
                </a:extLst>
              </p:cNvPr>
              <p:cNvSpPr/>
              <p:nvPr/>
            </p:nvSpPr>
            <p:spPr>
              <a:xfrm>
                <a:off x="4247134" y="2288158"/>
                <a:ext cx="155448" cy="292608"/>
              </a:xfrm>
              <a:prstGeom prst="rect">
                <a:avLst/>
              </a:prstGeom>
              <a:blipFill>
                <a:blip r:embed="rId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48">
                <a:extLst>
                  <a:ext uri="{FF2B5EF4-FFF2-40B4-BE49-F238E27FC236}">
                    <a16:creationId xmlns:a16="http://schemas.microsoft.com/office/drawing/2014/main" id="{80BBF75A-888A-462B-9007-FC5BE84E7F5F}"/>
                  </a:ext>
                </a:extLst>
              </p:cNvPr>
              <p:cNvSpPr/>
              <p:nvPr/>
            </p:nvSpPr>
            <p:spPr>
              <a:xfrm>
                <a:off x="4324858" y="2288158"/>
                <a:ext cx="908710" cy="292608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49">
                <a:extLst>
                  <a:ext uri="{FF2B5EF4-FFF2-40B4-BE49-F238E27FC236}">
                    <a16:creationId xmlns:a16="http://schemas.microsoft.com/office/drawing/2014/main" id="{88E17363-8600-4A1A-90EB-13BD48BFF719}"/>
                  </a:ext>
                </a:extLst>
              </p:cNvPr>
              <p:cNvSpPr/>
              <p:nvPr/>
            </p:nvSpPr>
            <p:spPr>
              <a:xfrm>
                <a:off x="5006340" y="2288158"/>
                <a:ext cx="1951227" cy="292608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50">
                <a:extLst>
                  <a:ext uri="{FF2B5EF4-FFF2-40B4-BE49-F238E27FC236}">
                    <a16:creationId xmlns:a16="http://schemas.microsoft.com/office/drawing/2014/main" id="{6B694A28-4E47-4987-8728-46D3EC413F35}"/>
                  </a:ext>
                </a:extLst>
              </p:cNvPr>
              <p:cNvSpPr/>
              <p:nvPr/>
            </p:nvSpPr>
            <p:spPr>
              <a:xfrm>
                <a:off x="6827519" y="2288158"/>
                <a:ext cx="152400" cy="292608"/>
              </a:xfrm>
              <a:prstGeom prst="rect">
                <a:avLst/>
              </a:prstGeom>
              <a:blipFill>
                <a:blip r:embed="rId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51">
                <a:extLst>
                  <a:ext uri="{FF2B5EF4-FFF2-40B4-BE49-F238E27FC236}">
                    <a16:creationId xmlns:a16="http://schemas.microsoft.com/office/drawing/2014/main" id="{CCB3F3D6-F03A-4C4B-AA95-B57AF5017F36}"/>
                  </a:ext>
                </a:extLst>
              </p:cNvPr>
              <p:cNvSpPr/>
              <p:nvPr/>
            </p:nvSpPr>
            <p:spPr>
              <a:xfrm>
                <a:off x="6903719" y="2288158"/>
                <a:ext cx="454761" cy="292608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2">
                <a:extLst>
                  <a:ext uri="{FF2B5EF4-FFF2-40B4-BE49-F238E27FC236}">
                    <a16:creationId xmlns:a16="http://schemas.microsoft.com/office/drawing/2014/main" id="{A0662F8F-881C-4285-94D2-6595DA83B551}"/>
                  </a:ext>
                </a:extLst>
              </p:cNvPr>
              <p:cNvSpPr/>
              <p:nvPr/>
            </p:nvSpPr>
            <p:spPr>
              <a:xfrm>
                <a:off x="7182866" y="2288158"/>
                <a:ext cx="681227" cy="292608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54">
                <a:extLst>
                  <a:ext uri="{FF2B5EF4-FFF2-40B4-BE49-F238E27FC236}">
                    <a16:creationId xmlns:a16="http://schemas.microsoft.com/office/drawing/2014/main" id="{0A9CBDBE-3AA6-4401-834F-42ABC12A72AF}"/>
                  </a:ext>
                </a:extLst>
              </p:cNvPr>
              <p:cNvSpPr/>
              <p:nvPr/>
            </p:nvSpPr>
            <p:spPr>
              <a:xfrm>
                <a:off x="1009802" y="2669413"/>
                <a:ext cx="681227" cy="292608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55">
                <a:extLst>
                  <a:ext uri="{FF2B5EF4-FFF2-40B4-BE49-F238E27FC236}">
                    <a16:creationId xmlns:a16="http://schemas.microsoft.com/office/drawing/2014/main" id="{17E0AA22-DDA3-4D60-ACE6-70C24B0E810E}"/>
                  </a:ext>
                </a:extLst>
              </p:cNvPr>
              <p:cNvSpPr/>
              <p:nvPr/>
            </p:nvSpPr>
            <p:spPr>
              <a:xfrm>
                <a:off x="1520316" y="2669413"/>
                <a:ext cx="681228" cy="292608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56">
                <a:extLst>
                  <a:ext uri="{FF2B5EF4-FFF2-40B4-BE49-F238E27FC236}">
                    <a16:creationId xmlns:a16="http://schemas.microsoft.com/office/drawing/2014/main" id="{1597763D-ED68-47C7-92F0-53C0379C15DD}"/>
                  </a:ext>
                </a:extLst>
              </p:cNvPr>
              <p:cNvSpPr/>
              <p:nvPr/>
            </p:nvSpPr>
            <p:spPr>
              <a:xfrm>
                <a:off x="2032380" y="2669413"/>
                <a:ext cx="681685" cy="292608"/>
              </a:xfrm>
              <a:prstGeom prst="rect">
                <a:avLst/>
              </a:prstGeom>
              <a:blipFill>
                <a:blip r:embed="rId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57">
                <a:extLst>
                  <a:ext uri="{FF2B5EF4-FFF2-40B4-BE49-F238E27FC236}">
                    <a16:creationId xmlns:a16="http://schemas.microsoft.com/office/drawing/2014/main" id="{2F6C9D99-E964-4DDC-8DE5-C4AB121EE981}"/>
                  </a:ext>
                </a:extLst>
              </p:cNvPr>
              <p:cNvSpPr/>
              <p:nvPr/>
            </p:nvSpPr>
            <p:spPr>
              <a:xfrm>
                <a:off x="2543301" y="2669413"/>
                <a:ext cx="1135379" cy="292608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8">
                <a:extLst>
                  <a:ext uri="{FF2B5EF4-FFF2-40B4-BE49-F238E27FC236}">
                    <a16:creationId xmlns:a16="http://schemas.microsoft.com/office/drawing/2014/main" id="{6EAB6B49-D736-4E00-8B21-839563AD0D8E}"/>
                  </a:ext>
                </a:extLst>
              </p:cNvPr>
              <p:cNvSpPr/>
              <p:nvPr/>
            </p:nvSpPr>
            <p:spPr>
              <a:xfrm>
                <a:off x="3509517" y="2669413"/>
                <a:ext cx="681227" cy="292608"/>
              </a:xfrm>
              <a:prstGeom prst="rect">
                <a:avLst/>
              </a:prstGeom>
              <a:blipFill>
                <a:blip r:embed="rId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59">
                <a:extLst>
                  <a:ext uri="{FF2B5EF4-FFF2-40B4-BE49-F238E27FC236}">
                    <a16:creationId xmlns:a16="http://schemas.microsoft.com/office/drawing/2014/main" id="{7B3395B0-0931-41E8-9BA5-A8F329FB3F43}"/>
                  </a:ext>
                </a:extLst>
              </p:cNvPr>
              <p:cNvSpPr/>
              <p:nvPr/>
            </p:nvSpPr>
            <p:spPr>
              <a:xfrm>
                <a:off x="4020058" y="2669413"/>
                <a:ext cx="908303" cy="292608"/>
              </a:xfrm>
              <a:prstGeom prst="rect">
                <a:avLst/>
              </a:prstGeom>
              <a:blipFill>
                <a:blip r:embed="rId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60">
                <a:extLst>
                  <a:ext uri="{FF2B5EF4-FFF2-40B4-BE49-F238E27FC236}">
                    <a16:creationId xmlns:a16="http://schemas.microsoft.com/office/drawing/2014/main" id="{C2A4F38D-702C-4D3F-849B-8EEDAD7A2061}"/>
                  </a:ext>
                </a:extLst>
              </p:cNvPr>
              <p:cNvSpPr/>
              <p:nvPr/>
            </p:nvSpPr>
            <p:spPr>
              <a:xfrm>
                <a:off x="4757673" y="2669413"/>
                <a:ext cx="908710" cy="292608"/>
              </a:xfrm>
              <a:prstGeom prst="rect">
                <a:avLst/>
              </a:prstGeom>
              <a:blipFill>
                <a:blip r:embed="rId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61">
                <a:extLst>
                  <a:ext uri="{FF2B5EF4-FFF2-40B4-BE49-F238E27FC236}">
                    <a16:creationId xmlns:a16="http://schemas.microsoft.com/office/drawing/2014/main" id="{7BD216EA-1E04-4ECD-900A-990FAEA881D2}"/>
                  </a:ext>
                </a:extLst>
              </p:cNvPr>
              <p:cNvSpPr/>
              <p:nvPr/>
            </p:nvSpPr>
            <p:spPr>
              <a:xfrm>
                <a:off x="5497067" y="2669413"/>
                <a:ext cx="908303" cy="292608"/>
              </a:xfrm>
              <a:prstGeom prst="rect">
                <a:avLst/>
              </a:prstGeom>
              <a:blipFill>
                <a:blip r:embed="rId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62">
                <a:extLst>
                  <a:ext uri="{FF2B5EF4-FFF2-40B4-BE49-F238E27FC236}">
                    <a16:creationId xmlns:a16="http://schemas.microsoft.com/office/drawing/2014/main" id="{DC6F8B96-7CF3-467F-B216-4C00E3A09BE7}"/>
                  </a:ext>
                </a:extLst>
              </p:cNvPr>
              <p:cNvSpPr/>
              <p:nvPr/>
            </p:nvSpPr>
            <p:spPr>
              <a:xfrm>
                <a:off x="6234684" y="2669413"/>
                <a:ext cx="681228" cy="292608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63">
                <a:extLst>
                  <a:ext uri="{FF2B5EF4-FFF2-40B4-BE49-F238E27FC236}">
                    <a16:creationId xmlns:a16="http://schemas.microsoft.com/office/drawing/2014/main" id="{02321DBF-0C07-47EC-BC07-7EEF8687D8D1}"/>
                  </a:ext>
                </a:extLst>
              </p:cNvPr>
              <p:cNvSpPr/>
              <p:nvPr/>
            </p:nvSpPr>
            <p:spPr>
              <a:xfrm>
                <a:off x="6746747" y="2669413"/>
                <a:ext cx="681685" cy="292608"/>
              </a:xfrm>
              <a:prstGeom prst="rect">
                <a:avLst/>
              </a:prstGeom>
              <a:blipFill>
                <a:blip r:embed="rId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64">
                <a:extLst>
                  <a:ext uri="{FF2B5EF4-FFF2-40B4-BE49-F238E27FC236}">
                    <a16:creationId xmlns:a16="http://schemas.microsoft.com/office/drawing/2014/main" id="{7EDFA47E-77DB-4910-8041-03BC20A4ABF3}"/>
                  </a:ext>
                </a:extLst>
              </p:cNvPr>
              <p:cNvSpPr/>
              <p:nvPr/>
            </p:nvSpPr>
            <p:spPr>
              <a:xfrm>
                <a:off x="741578" y="3147948"/>
                <a:ext cx="739140" cy="292608"/>
              </a:xfrm>
              <a:prstGeom prst="rect">
                <a:avLst/>
              </a:prstGeom>
              <a:blipFill>
                <a:blip r:embed="rId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65">
                <a:extLst>
                  <a:ext uri="{FF2B5EF4-FFF2-40B4-BE49-F238E27FC236}">
                    <a16:creationId xmlns:a16="http://schemas.microsoft.com/office/drawing/2014/main" id="{B5E9E38B-153B-4B49-9765-A072BB4CF7E8}"/>
                  </a:ext>
                </a:extLst>
              </p:cNvPr>
              <p:cNvSpPr/>
              <p:nvPr/>
            </p:nvSpPr>
            <p:spPr>
              <a:xfrm>
                <a:off x="398500" y="3172967"/>
                <a:ext cx="88392" cy="21336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66">
                <a:extLst>
                  <a:ext uri="{FF2B5EF4-FFF2-40B4-BE49-F238E27FC236}">
                    <a16:creationId xmlns:a16="http://schemas.microsoft.com/office/drawing/2014/main" id="{6498CF00-0CC6-428C-8630-B9A0F1AE8FFE}"/>
                  </a:ext>
                </a:extLst>
              </p:cNvPr>
              <p:cNvSpPr/>
              <p:nvPr/>
            </p:nvSpPr>
            <p:spPr>
              <a:xfrm>
                <a:off x="1332864" y="3147948"/>
                <a:ext cx="454152" cy="2926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67">
                <a:extLst>
                  <a:ext uri="{FF2B5EF4-FFF2-40B4-BE49-F238E27FC236}">
                    <a16:creationId xmlns:a16="http://schemas.microsoft.com/office/drawing/2014/main" id="{C1C25338-A761-4788-8205-7DD9B351560C}"/>
                  </a:ext>
                </a:extLst>
              </p:cNvPr>
              <p:cNvSpPr/>
              <p:nvPr/>
            </p:nvSpPr>
            <p:spPr>
              <a:xfrm>
                <a:off x="1616328" y="3147948"/>
                <a:ext cx="681228" cy="292608"/>
              </a:xfrm>
              <a:prstGeom prst="rect">
                <a:avLst/>
              </a:prstGeom>
              <a:blipFill>
                <a:blip r:embed="rId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68">
                <a:extLst>
                  <a:ext uri="{FF2B5EF4-FFF2-40B4-BE49-F238E27FC236}">
                    <a16:creationId xmlns:a16="http://schemas.microsoft.com/office/drawing/2014/main" id="{D55942BF-C0C5-46E3-B8CA-B108E0BDD989}"/>
                  </a:ext>
                </a:extLst>
              </p:cNvPr>
              <p:cNvSpPr/>
              <p:nvPr/>
            </p:nvSpPr>
            <p:spPr>
              <a:xfrm>
                <a:off x="2126869" y="3147948"/>
                <a:ext cx="681685" cy="292608"/>
              </a:xfrm>
              <a:prstGeom prst="rect">
                <a:avLst/>
              </a:prstGeom>
              <a:blipFill>
                <a:blip r:embed="rId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69">
                <a:extLst>
                  <a:ext uri="{FF2B5EF4-FFF2-40B4-BE49-F238E27FC236}">
                    <a16:creationId xmlns:a16="http://schemas.microsoft.com/office/drawing/2014/main" id="{34E67F72-548D-4023-A242-0C6BD8691FF6}"/>
                  </a:ext>
                </a:extLst>
              </p:cNvPr>
              <p:cNvSpPr/>
              <p:nvPr/>
            </p:nvSpPr>
            <p:spPr>
              <a:xfrm>
                <a:off x="2581401" y="3147948"/>
                <a:ext cx="1660905" cy="292608"/>
              </a:xfrm>
              <a:prstGeom prst="rect">
                <a:avLst/>
              </a:prstGeom>
              <a:blipFill>
                <a:blip r:embed="rId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70">
                <a:extLst>
                  <a:ext uri="{FF2B5EF4-FFF2-40B4-BE49-F238E27FC236}">
                    <a16:creationId xmlns:a16="http://schemas.microsoft.com/office/drawing/2014/main" id="{07AD58EC-C080-47AE-9DF3-A310DDACED78}"/>
                  </a:ext>
                </a:extLst>
              </p:cNvPr>
              <p:cNvSpPr/>
              <p:nvPr/>
            </p:nvSpPr>
            <p:spPr>
              <a:xfrm>
                <a:off x="4123690" y="3147948"/>
                <a:ext cx="454151" cy="292608"/>
              </a:xfrm>
              <a:prstGeom prst="rect">
                <a:avLst/>
              </a:prstGeom>
              <a:blipFill>
                <a:blip r:embed="rId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71">
                <a:extLst>
                  <a:ext uri="{FF2B5EF4-FFF2-40B4-BE49-F238E27FC236}">
                    <a16:creationId xmlns:a16="http://schemas.microsoft.com/office/drawing/2014/main" id="{6E3C7C0B-D96E-4894-839F-7E3F8DD00847}"/>
                  </a:ext>
                </a:extLst>
              </p:cNvPr>
              <p:cNvSpPr/>
              <p:nvPr/>
            </p:nvSpPr>
            <p:spPr>
              <a:xfrm>
                <a:off x="4404105" y="3147948"/>
                <a:ext cx="681685" cy="292608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72">
                <a:extLst>
                  <a:ext uri="{FF2B5EF4-FFF2-40B4-BE49-F238E27FC236}">
                    <a16:creationId xmlns:a16="http://schemas.microsoft.com/office/drawing/2014/main" id="{83D53CC3-6462-4182-AA02-4D1D30EABA99}"/>
                  </a:ext>
                </a:extLst>
              </p:cNvPr>
              <p:cNvSpPr txBox="1"/>
              <p:nvPr/>
            </p:nvSpPr>
            <p:spPr>
              <a:xfrm>
                <a:off x="4845811" y="3097149"/>
                <a:ext cx="97790" cy="33083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sz="2000" dirty="0">
                    <a:solidFill>
                      <a:srgbClr val="0D0D0D"/>
                    </a:solidFill>
                    <a:latin typeface="Cambria"/>
                    <a:cs typeface="Cambria"/>
                  </a:rPr>
                  <a:t>·</a:t>
                </a:r>
                <a:endParaRPr sz="2000">
                  <a:latin typeface="Cambria"/>
                  <a:cs typeface="Cambria"/>
                </a:endParaRPr>
              </a:p>
            </p:txBody>
          </p:sp>
          <p:sp>
            <p:nvSpPr>
              <p:cNvPr id="80" name="object 73">
                <a:extLst>
                  <a:ext uri="{FF2B5EF4-FFF2-40B4-BE49-F238E27FC236}">
                    <a16:creationId xmlns:a16="http://schemas.microsoft.com/office/drawing/2014/main" id="{E240DA6A-FA2E-4D98-99CD-0BF5E35F60BF}"/>
                  </a:ext>
                </a:extLst>
              </p:cNvPr>
              <p:cNvSpPr/>
              <p:nvPr/>
            </p:nvSpPr>
            <p:spPr>
              <a:xfrm>
                <a:off x="4930140" y="3147948"/>
                <a:ext cx="908303" cy="292608"/>
              </a:xfrm>
              <a:prstGeom prst="rect">
                <a:avLst/>
              </a:prstGeom>
              <a:blipFill>
                <a:blip r:embed="rId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74">
                <a:extLst>
                  <a:ext uri="{FF2B5EF4-FFF2-40B4-BE49-F238E27FC236}">
                    <a16:creationId xmlns:a16="http://schemas.microsoft.com/office/drawing/2014/main" id="{094E4009-BF86-4BD6-8234-3536B5768D11}"/>
                  </a:ext>
                </a:extLst>
              </p:cNvPr>
              <p:cNvSpPr/>
              <p:nvPr/>
            </p:nvSpPr>
            <p:spPr>
              <a:xfrm>
                <a:off x="5667755" y="3147948"/>
                <a:ext cx="681227" cy="292608"/>
              </a:xfrm>
              <a:prstGeom prst="rect">
                <a:avLst/>
              </a:prstGeom>
              <a:blipFill>
                <a:blip r:embed="rId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75">
                <a:extLst>
                  <a:ext uri="{FF2B5EF4-FFF2-40B4-BE49-F238E27FC236}">
                    <a16:creationId xmlns:a16="http://schemas.microsoft.com/office/drawing/2014/main" id="{54DA858D-727F-411D-A0B6-F71F716ABAB3}"/>
                  </a:ext>
                </a:extLst>
              </p:cNvPr>
              <p:cNvSpPr/>
              <p:nvPr/>
            </p:nvSpPr>
            <p:spPr>
              <a:xfrm>
                <a:off x="6178296" y="3147948"/>
                <a:ext cx="908303" cy="292608"/>
              </a:xfrm>
              <a:prstGeom prst="rect">
                <a:avLst/>
              </a:prstGeom>
              <a:blipFill>
                <a:blip r:embed="rId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76">
                <a:extLst>
                  <a:ext uri="{FF2B5EF4-FFF2-40B4-BE49-F238E27FC236}">
                    <a16:creationId xmlns:a16="http://schemas.microsoft.com/office/drawing/2014/main" id="{63FD575B-9970-4244-98AF-E16F36A680F5}"/>
                  </a:ext>
                </a:extLst>
              </p:cNvPr>
              <p:cNvSpPr/>
              <p:nvPr/>
            </p:nvSpPr>
            <p:spPr>
              <a:xfrm>
                <a:off x="6917435" y="3147948"/>
                <a:ext cx="908710" cy="292608"/>
              </a:xfrm>
              <a:prstGeom prst="rect">
                <a:avLst/>
              </a:prstGeom>
              <a:blipFill>
                <a:blip r:embed="rId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77">
                <a:extLst>
                  <a:ext uri="{FF2B5EF4-FFF2-40B4-BE49-F238E27FC236}">
                    <a16:creationId xmlns:a16="http://schemas.microsoft.com/office/drawing/2014/main" id="{B18C7616-2F36-46CA-AC8D-A4EFEE4FBE02}"/>
                  </a:ext>
                </a:extLst>
              </p:cNvPr>
              <p:cNvSpPr/>
              <p:nvPr/>
            </p:nvSpPr>
            <p:spPr>
              <a:xfrm>
                <a:off x="7655306" y="3147948"/>
                <a:ext cx="908303" cy="292608"/>
              </a:xfrm>
              <a:prstGeom prst="rect">
                <a:avLst/>
              </a:prstGeom>
              <a:blipFill>
                <a:blip r:embed="rId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78">
                <a:extLst>
                  <a:ext uri="{FF2B5EF4-FFF2-40B4-BE49-F238E27FC236}">
                    <a16:creationId xmlns:a16="http://schemas.microsoft.com/office/drawing/2014/main" id="{CC1157EF-6BFC-4962-B946-B27E3568758F}"/>
                  </a:ext>
                </a:extLst>
              </p:cNvPr>
              <p:cNvSpPr/>
              <p:nvPr/>
            </p:nvSpPr>
            <p:spPr>
              <a:xfrm>
                <a:off x="8392921" y="3147948"/>
                <a:ext cx="908303" cy="292608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79">
                <a:extLst>
                  <a:ext uri="{FF2B5EF4-FFF2-40B4-BE49-F238E27FC236}">
                    <a16:creationId xmlns:a16="http://schemas.microsoft.com/office/drawing/2014/main" id="{9671A539-04AA-4B42-85B3-7BDD703331F6}"/>
                  </a:ext>
                </a:extLst>
              </p:cNvPr>
              <p:cNvSpPr/>
              <p:nvPr/>
            </p:nvSpPr>
            <p:spPr>
              <a:xfrm>
                <a:off x="9132061" y="3147948"/>
                <a:ext cx="681685" cy="292608"/>
              </a:xfrm>
              <a:prstGeom prst="rect">
                <a:avLst/>
              </a:prstGeom>
              <a:blipFill>
                <a:blip r:embed="rId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80">
                <a:extLst>
                  <a:ext uri="{FF2B5EF4-FFF2-40B4-BE49-F238E27FC236}">
                    <a16:creationId xmlns:a16="http://schemas.microsoft.com/office/drawing/2014/main" id="{F91CD55E-A1E0-4763-8324-CFACEFE51A6B}"/>
                  </a:ext>
                </a:extLst>
              </p:cNvPr>
              <p:cNvSpPr txBox="1"/>
              <p:nvPr/>
            </p:nvSpPr>
            <p:spPr>
              <a:xfrm>
                <a:off x="745642" y="3580257"/>
                <a:ext cx="177165" cy="297833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88" name="object 81">
                <a:extLst>
                  <a:ext uri="{FF2B5EF4-FFF2-40B4-BE49-F238E27FC236}">
                    <a16:creationId xmlns:a16="http://schemas.microsoft.com/office/drawing/2014/main" id="{8762107D-ABFA-41D2-A5B4-B612634ED616}"/>
                  </a:ext>
                </a:extLst>
              </p:cNvPr>
              <p:cNvSpPr/>
              <p:nvPr/>
            </p:nvSpPr>
            <p:spPr>
              <a:xfrm>
                <a:off x="1009802" y="3579240"/>
                <a:ext cx="908303" cy="292608"/>
              </a:xfrm>
              <a:prstGeom prst="rect">
                <a:avLst/>
              </a:prstGeom>
              <a:blipFill>
                <a:blip r:embed="rId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82">
                <a:extLst>
                  <a:ext uri="{FF2B5EF4-FFF2-40B4-BE49-F238E27FC236}">
                    <a16:creationId xmlns:a16="http://schemas.microsoft.com/office/drawing/2014/main" id="{B7BFC8FE-E9F6-4483-94A6-255D04209B51}"/>
                  </a:ext>
                </a:extLst>
              </p:cNvPr>
              <p:cNvSpPr/>
              <p:nvPr/>
            </p:nvSpPr>
            <p:spPr>
              <a:xfrm>
                <a:off x="1747392" y="3579240"/>
                <a:ext cx="908710" cy="292608"/>
              </a:xfrm>
              <a:prstGeom prst="rect">
                <a:avLst/>
              </a:prstGeom>
              <a:blipFill>
                <a:blip r:embed="rId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83">
                <a:extLst>
                  <a:ext uri="{FF2B5EF4-FFF2-40B4-BE49-F238E27FC236}">
                    <a16:creationId xmlns:a16="http://schemas.microsoft.com/office/drawing/2014/main" id="{9298C873-658F-4C51-B0B7-1DAC0BAD7EA6}"/>
                  </a:ext>
                </a:extLst>
              </p:cNvPr>
              <p:cNvSpPr/>
              <p:nvPr/>
            </p:nvSpPr>
            <p:spPr>
              <a:xfrm>
                <a:off x="2486914" y="3579240"/>
                <a:ext cx="908303" cy="292608"/>
              </a:xfrm>
              <a:prstGeom prst="rect">
                <a:avLst/>
              </a:prstGeom>
              <a:blipFill>
                <a:blip r:embed="rId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84">
                <a:extLst>
                  <a:ext uri="{FF2B5EF4-FFF2-40B4-BE49-F238E27FC236}">
                    <a16:creationId xmlns:a16="http://schemas.microsoft.com/office/drawing/2014/main" id="{7AA78ECD-CD89-4EFF-880E-645055CBCED8}"/>
                  </a:ext>
                </a:extLst>
              </p:cNvPr>
              <p:cNvSpPr/>
              <p:nvPr/>
            </p:nvSpPr>
            <p:spPr>
              <a:xfrm>
                <a:off x="3224529" y="3579240"/>
                <a:ext cx="908304" cy="292608"/>
              </a:xfrm>
              <a:prstGeom prst="rect">
                <a:avLst/>
              </a:prstGeom>
              <a:blipFill>
                <a:blip r:embed="rId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85">
                <a:extLst>
                  <a:ext uri="{FF2B5EF4-FFF2-40B4-BE49-F238E27FC236}">
                    <a16:creationId xmlns:a16="http://schemas.microsoft.com/office/drawing/2014/main" id="{ACAF01FE-DEBE-4E7F-A91D-1A36E6782E74}"/>
                  </a:ext>
                </a:extLst>
              </p:cNvPr>
              <p:cNvSpPr/>
              <p:nvPr/>
            </p:nvSpPr>
            <p:spPr>
              <a:xfrm>
                <a:off x="3963670" y="3579240"/>
                <a:ext cx="908303" cy="292608"/>
              </a:xfrm>
              <a:prstGeom prst="rect">
                <a:avLst/>
              </a:prstGeom>
              <a:blipFill>
                <a:blip r:embed="rId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86">
                <a:extLst>
                  <a:ext uri="{FF2B5EF4-FFF2-40B4-BE49-F238E27FC236}">
                    <a16:creationId xmlns:a16="http://schemas.microsoft.com/office/drawing/2014/main" id="{BCE2F6B1-E774-42CD-AE53-A58ED228E5E5}"/>
                  </a:ext>
                </a:extLst>
              </p:cNvPr>
              <p:cNvSpPr/>
              <p:nvPr/>
            </p:nvSpPr>
            <p:spPr>
              <a:xfrm>
                <a:off x="4701285" y="3579240"/>
                <a:ext cx="1135761" cy="292608"/>
              </a:xfrm>
              <a:prstGeom prst="rect">
                <a:avLst/>
              </a:prstGeom>
              <a:blipFill>
                <a:blip r:embed="rId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87">
                <a:extLst>
                  <a:ext uri="{FF2B5EF4-FFF2-40B4-BE49-F238E27FC236}">
                    <a16:creationId xmlns:a16="http://schemas.microsoft.com/office/drawing/2014/main" id="{E6A21DD1-02B9-473C-B1F7-73678FE8F394}"/>
                  </a:ext>
                </a:extLst>
              </p:cNvPr>
              <p:cNvSpPr/>
              <p:nvPr/>
            </p:nvSpPr>
            <p:spPr>
              <a:xfrm>
                <a:off x="5609844" y="3579240"/>
                <a:ext cx="198882" cy="292608"/>
              </a:xfrm>
              <a:prstGeom prst="rect">
                <a:avLst/>
              </a:prstGeom>
              <a:blipFill>
                <a:blip r:embed="rId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88">
                <a:extLst>
                  <a:ext uri="{FF2B5EF4-FFF2-40B4-BE49-F238E27FC236}">
                    <a16:creationId xmlns:a16="http://schemas.microsoft.com/office/drawing/2014/main" id="{CBAF577A-CC23-48C0-B4FD-5590C6DDCD9E}"/>
                  </a:ext>
                </a:extLst>
              </p:cNvPr>
              <p:cNvSpPr/>
              <p:nvPr/>
            </p:nvSpPr>
            <p:spPr>
              <a:xfrm>
                <a:off x="5742432" y="3579240"/>
                <a:ext cx="908304" cy="292608"/>
              </a:xfrm>
              <a:prstGeom prst="rect">
                <a:avLst/>
              </a:prstGeom>
              <a:blipFill>
                <a:blip r:embed="rId7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89">
                <a:extLst>
                  <a:ext uri="{FF2B5EF4-FFF2-40B4-BE49-F238E27FC236}">
                    <a16:creationId xmlns:a16="http://schemas.microsoft.com/office/drawing/2014/main" id="{EAB777C1-807F-4A87-A949-EB2E34670A11}"/>
                  </a:ext>
                </a:extLst>
              </p:cNvPr>
              <p:cNvSpPr/>
              <p:nvPr/>
            </p:nvSpPr>
            <p:spPr>
              <a:xfrm>
                <a:off x="6481571" y="3579240"/>
                <a:ext cx="908710" cy="292608"/>
              </a:xfrm>
              <a:prstGeom prst="rect">
                <a:avLst/>
              </a:prstGeom>
              <a:blipFill>
                <a:blip r:embed="rId7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90">
                <a:extLst>
                  <a:ext uri="{FF2B5EF4-FFF2-40B4-BE49-F238E27FC236}">
                    <a16:creationId xmlns:a16="http://schemas.microsoft.com/office/drawing/2014/main" id="{BF869F57-748A-4293-8103-4887D04304A8}"/>
                  </a:ext>
                </a:extLst>
              </p:cNvPr>
              <p:cNvSpPr/>
              <p:nvPr/>
            </p:nvSpPr>
            <p:spPr>
              <a:xfrm>
                <a:off x="7219442" y="3579240"/>
                <a:ext cx="1135379" cy="292608"/>
              </a:xfrm>
              <a:prstGeom prst="rect">
                <a:avLst/>
              </a:prstGeom>
              <a:blipFill>
                <a:blip r:embed="rId8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91">
                <a:extLst>
                  <a:ext uri="{FF2B5EF4-FFF2-40B4-BE49-F238E27FC236}">
                    <a16:creationId xmlns:a16="http://schemas.microsoft.com/office/drawing/2014/main" id="{81081987-2444-483B-84AD-5F5D4E049755}"/>
                  </a:ext>
                </a:extLst>
              </p:cNvPr>
              <p:cNvSpPr/>
              <p:nvPr/>
            </p:nvSpPr>
            <p:spPr>
              <a:xfrm>
                <a:off x="8184133" y="3579240"/>
                <a:ext cx="681227" cy="292608"/>
              </a:xfrm>
              <a:prstGeom prst="rect">
                <a:avLst/>
              </a:prstGeom>
              <a:blipFill>
                <a:blip r:embed="rId8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92">
                <a:extLst>
                  <a:ext uri="{FF2B5EF4-FFF2-40B4-BE49-F238E27FC236}">
                    <a16:creationId xmlns:a16="http://schemas.microsoft.com/office/drawing/2014/main" id="{FAED61D1-BB04-4068-AE61-592707197A43}"/>
                  </a:ext>
                </a:extLst>
              </p:cNvPr>
              <p:cNvSpPr/>
              <p:nvPr/>
            </p:nvSpPr>
            <p:spPr>
              <a:xfrm>
                <a:off x="8696197" y="3579240"/>
                <a:ext cx="908303" cy="292608"/>
              </a:xfrm>
              <a:prstGeom prst="rect">
                <a:avLst/>
              </a:prstGeom>
              <a:blipFill>
                <a:blip r:embed="rId8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93">
                <a:extLst>
                  <a:ext uri="{FF2B5EF4-FFF2-40B4-BE49-F238E27FC236}">
                    <a16:creationId xmlns:a16="http://schemas.microsoft.com/office/drawing/2014/main" id="{6CCB1577-F834-45A0-9B8C-CCA6911FDF88}"/>
                  </a:ext>
                </a:extLst>
              </p:cNvPr>
              <p:cNvSpPr/>
              <p:nvPr/>
            </p:nvSpPr>
            <p:spPr>
              <a:xfrm>
                <a:off x="9377426" y="3579240"/>
                <a:ext cx="1587373" cy="292608"/>
              </a:xfrm>
              <a:prstGeom prst="rect">
                <a:avLst/>
              </a:prstGeom>
              <a:blipFill>
                <a:blip r:embed="rId8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94">
                <a:extLst>
                  <a:ext uri="{FF2B5EF4-FFF2-40B4-BE49-F238E27FC236}">
                    <a16:creationId xmlns:a16="http://schemas.microsoft.com/office/drawing/2014/main" id="{D6A7507E-EA58-483F-A8C0-C4A0AC18E964}"/>
                  </a:ext>
                </a:extLst>
              </p:cNvPr>
              <p:cNvSpPr/>
              <p:nvPr/>
            </p:nvSpPr>
            <p:spPr>
              <a:xfrm>
                <a:off x="10851515" y="3579240"/>
                <a:ext cx="454151" cy="292608"/>
              </a:xfrm>
              <a:prstGeom prst="rect">
                <a:avLst/>
              </a:prstGeom>
              <a:blipFill>
                <a:blip r:embed="rId8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104">
                <a:extLst>
                  <a:ext uri="{FF2B5EF4-FFF2-40B4-BE49-F238E27FC236}">
                    <a16:creationId xmlns:a16="http://schemas.microsoft.com/office/drawing/2014/main" id="{39A100CF-0B91-4DC0-97FF-A66DEE1A9954}"/>
                  </a:ext>
                </a:extLst>
              </p:cNvPr>
              <p:cNvSpPr/>
              <p:nvPr/>
            </p:nvSpPr>
            <p:spPr>
              <a:xfrm>
                <a:off x="1344167" y="4148328"/>
                <a:ext cx="3343655" cy="2089404"/>
              </a:xfrm>
              <a:prstGeom prst="rect">
                <a:avLst/>
              </a:prstGeom>
              <a:blipFill>
                <a:blip r:embed="rId8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105">
                <a:extLst>
                  <a:ext uri="{FF2B5EF4-FFF2-40B4-BE49-F238E27FC236}">
                    <a16:creationId xmlns:a16="http://schemas.microsoft.com/office/drawing/2014/main" id="{04FE4C0D-6F53-4709-9444-571EF6DB3FDA}"/>
                  </a:ext>
                </a:extLst>
              </p:cNvPr>
              <p:cNvSpPr/>
              <p:nvPr/>
            </p:nvSpPr>
            <p:spPr>
              <a:xfrm>
                <a:off x="5448300" y="4076700"/>
                <a:ext cx="3508248" cy="2275332"/>
              </a:xfrm>
              <a:prstGeom prst="rect">
                <a:avLst/>
              </a:prstGeom>
              <a:blipFill>
                <a:blip r:embed="rId8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106">
                <a:extLst>
                  <a:ext uri="{FF2B5EF4-FFF2-40B4-BE49-F238E27FC236}">
                    <a16:creationId xmlns:a16="http://schemas.microsoft.com/office/drawing/2014/main" id="{E18B23E0-E2CE-479F-8D95-021A7FC99040}"/>
                  </a:ext>
                </a:extLst>
              </p:cNvPr>
              <p:cNvSpPr txBox="1"/>
              <p:nvPr/>
            </p:nvSpPr>
            <p:spPr>
              <a:xfrm>
                <a:off x="5162803" y="6550253"/>
                <a:ext cx="4039235" cy="2393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u="sng" spc="-5" dirty="0">
                    <a:solidFill>
                      <a:srgbClr val="0462C1"/>
                    </a:solidFill>
                    <a:uFill>
                      <a:solidFill>
                        <a:srgbClr val="0462C1"/>
                      </a:solidFill>
                    </a:uFill>
                    <a:latin typeface="맑은 고딕"/>
                    <a:cs typeface="맑은 고딕"/>
                    <a:hlinkClick r:id="rId87"/>
                  </a:rPr>
                  <a:t>Creative and </a:t>
                </a:r>
                <a:r>
                  <a:rPr sz="1400" u="sng" spc="5" dirty="0">
                    <a:solidFill>
                      <a:srgbClr val="0462C1"/>
                    </a:solidFill>
                    <a:uFill>
                      <a:solidFill>
                        <a:srgbClr val="0462C1"/>
                      </a:solidFill>
                    </a:uFill>
                    <a:latin typeface="맑은 고딕"/>
                    <a:cs typeface="맑은 고딕"/>
                    <a:hlinkClick r:id="rId87"/>
                  </a:rPr>
                  <a:t>Smart! </a:t>
                </a:r>
                <a:r>
                  <a:rPr sz="1400" u="sng" spc="-30" dirty="0">
                    <a:solidFill>
                      <a:srgbClr val="0462C1"/>
                    </a:solidFill>
                    <a:uFill>
                      <a:solidFill>
                        <a:srgbClr val="0462C1"/>
                      </a:solidFill>
                    </a:uFill>
                    <a:latin typeface="맑은 고딕"/>
                    <a:cs typeface="맑은 고딕"/>
                    <a:hlinkClick r:id="rId87"/>
                  </a:rPr>
                  <a:t>LG </a:t>
                </a:r>
                <a:r>
                  <a:rPr sz="1400" u="sng" spc="-5" dirty="0">
                    <a:solidFill>
                      <a:srgbClr val="0462C1"/>
                    </a:solidFill>
                    <a:uFill>
                      <a:solidFill>
                        <a:srgbClr val="0462C1"/>
                      </a:solidFill>
                    </a:uFill>
                    <a:latin typeface="맑은 고딕"/>
                    <a:cs typeface="맑은 고딕"/>
                    <a:hlinkClick r:id="rId87"/>
                  </a:rPr>
                  <a:t>CNS </a:t>
                </a:r>
                <a:r>
                  <a:rPr sz="1400" u="sng" dirty="0">
                    <a:solidFill>
                      <a:srgbClr val="0462C1"/>
                    </a:solidFill>
                    <a:uFill>
                      <a:solidFill>
                        <a:srgbClr val="0462C1"/>
                      </a:solidFill>
                    </a:uFill>
                    <a:latin typeface="맑은 고딕"/>
                    <a:cs typeface="맑은 고딕"/>
                    <a:hlinkClick r:id="rId87"/>
                  </a:rPr>
                  <a:t>:: 코지와 알아보는</a:t>
                </a:r>
                <a:r>
                  <a:rPr sz="1400" u="sng" spc="-50" dirty="0">
                    <a:solidFill>
                      <a:srgbClr val="0462C1"/>
                    </a:solidFill>
                    <a:uFill>
                      <a:solidFill>
                        <a:srgbClr val="0462C1"/>
                      </a:solidFill>
                    </a:uFill>
                    <a:latin typeface="맑은 고딕"/>
                    <a:cs typeface="맑은 고딕"/>
                    <a:hlinkClick r:id="rId87"/>
                  </a:rPr>
                  <a:t> </a:t>
                </a:r>
                <a:r>
                  <a:rPr sz="1400" u="sng" spc="-5" dirty="0">
                    <a:solidFill>
                      <a:srgbClr val="0462C1"/>
                    </a:solidFill>
                    <a:uFill>
                      <a:solidFill>
                        <a:srgbClr val="0462C1"/>
                      </a:solidFill>
                    </a:uFill>
                    <a:latin typeface="맑은 고딕"/>
                    <a:cs typeface="맑은 고딕"/>
                    <a:hlinkClick r:id="rId87"/>
                  </a:rPr>
                  <a:t>AI</a:t>
                </a:r>
                <a:endParaRPr sz="1400">
                  <a:latin typeface="맑은 고딕"/>
                  <a:cs typeface="맑은 고딕"/>
                </a:endParaRPr>
              </a:p>
            </p:txBody>
          </p: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BE0407C-0A67-498B-BF45-21EDD705E7A2}"/>
              </a:ext>
            </a:extLst>
          </p:cNvPr>
          <p:cNvGrpSpPr/>
          <p:nvPr/>
        </p:nvGrpSpPr>
        <p:grpSpPr>
          <a:xfrm>
            <a:off x="4576662" y="399960"/>
            <a:ext cx="5564760" cy="350824"/>
            <a:chOff x="2760598" y="322529"/>
            <a:chExt cx="5564760" cy="350824"/>
          </a:xfrm>
        </p:grpSpPr>
        <p:sp>
          <p:nvSpPr>
            <p:cNvPr id="106" name="object 96">
              <a:extLst>
                <a:ext uri="{FF2B5EF4-FFF2-40B4-BE49-F238E27FC236}">
                  <a16:creationId xmlns:a16="http://schemas.microsoft.com/office/drawing/2014/main" id="{DA0308B6-A3D0-43FF-9142-0568A7F497B5}"/>
                </a:ext>
              </a:extLst>
            </p:cNvPr>
            <p:cNvSpPr/>
            <p:nvPr/>
          </p:nvSpPr>
          <p:spPr>
            <a:xfrm>
              <a:off x="2760598" y="322529"/>
              <a:ext cx="1356360" cy="350824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97">
              <a:extLst>
                <a:ext uri="{FF2B5EF4-FFF2-40B4-BE49-F238E27FC236}">
                  <a16:creationId xmlns:a16="http://schemas.microsoft.com/office/drawing/2014/main" id="{520F3217-B807-43E6-BEF5-3EF31A527B25}"/>
                </a:ext>
              </a:extLst>
            </p:cNvPr>
            <p:cNvSpPr/>
            <p:nvPr/>
          </p:nvSpPr>
          <p:spPr>
            <a:xfrm>
              <a:off x="3914266" y="322529"/>
              <a:ext cx="1085494" cy="350824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98">
              <a:extLst>
                <a:ext uri="{FF2B5EF4-FFF2-40B4-BE49-F238E27FC236}">
                  <a16:creationId xmlns:a16="http://schemas.microsoft.com/office/drawing/2014/main" id="{2C735768-9AFA-426E-9900-5A2EE9574BC1}"/>
                </a:ext>
              </a:extLst>
            </p:cNvPr>
            <p:cNvSpPr/>
            <p:nvPr/>
          </p:nvSpPr>
          <p:spPr>
            <a:xfrm>
              <a:off x="4728336" y="322529"/>
              <a:ext cx="1018641" cy="350824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99">
              <a:extLst>
                <a:ext uri="{FF2B5EF4-FFF2-40B4-BE49-F238E27FC236}">
                  <a16:creationId xmlns:a16="http://schemas.microsoft.com/office/drawing/2014/main" id="{4D52E394-AE79-4BFD-893A-A2F5B793357E}"/>
                </a:ext>
              </a:extLst>
            </p:cNvPr>
            <p:cNvSpPr/>
            <p:nvPr/>
          </p:nvSpPr>
          <p:spPr>
            <a:xfrm>
              <a:off x="5577204" y="322529"/>
              <a:ext cx="813815" cy="350824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0">
              <a:extLst>
                <a:ext uri="{FF2B5EF4-FFF2-40B4-BE49-F238E27FC236}">
                  <a16:creationId xmlns:a16="http://schemas.microsoft.com/office/drawing/2014/main" id="{F81A0070-06F3-4BCB-B4EC-E5E2F776FCCB}"/>
                </a:ext>
              </a:extLst>
            </p:cNvPr>
            <p:cNvSpPr/>
            <p:nvPr/>
          </p:nvSpPr>
          <p:spPr>
            <a:xfrm>
              <a:off x="6188328" y="322529"/>
              <a:ext cx="1148943" cy="350824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1">
              <a:extLst>
                <a:ext uri="{FF2B5EF4-FFF2-40B4-BE49-F238E27FC236}">
                  <a16:creationId xmlns:a16="http://schemas.microsoft.com/office/drawing/2014/main" id="{6B86A3BA-CAB8-420D-896B-970D9E74568F}"/>
                </a:ext>
              </a:extLst>
            </p:cNvPr>
            <p:cNvSpPr/>
            <p:nvPr/>
          </p:nvSpPr>
          <p:spPr>
            <a:xfrm>
              <a:off x="7173214" y="322529"/>
              <a:ext cx="542544" cy="35082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2">
              <a:extLst>
                <a:ext uri="{FF2B5EF4-FFF2-40B4-BE49-F238E27FC236}">
                  <a16:creationId xmlns:a16="http://schemas.microsoft.com/office/drawing/2014/main" id="{C7569A63-CFCB-4380-94E3-6D18FE43B8F4}"/>
                </a:ext>
              </a:extLst>
            </p:cNvPr>
            <p:cNvSpPr/>
            <p:nvPr/>
          </p:nvSpPr>
          <p:spPr>
            <a:xfrm>
              <a:off x="7511542" y="322529"/>
              <a:ext cx="813816" cy="350824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3">
              <a:extLst>
                <a:ext uri="{FF2B5EF4-FFF2-40B4-BE49-F238E27FC236}">
                  <a16:creationId xmlns:a16="http://schemas.microsoft.com/office/drawing/2014/main" id="{5BD8EA27-E3B0-45C0-93B8-59CAEE5F9492}"/>
                </a:ext>
              </a:extLst>
            </p:cNvPr>
            <p:cNvSpPr/>
            <p:nvPr/>
          </p:nvSpPr>
          <p:spPr>
            <a:xfrm>
              <a:off x="8054085" y="322529"/>
              <a:ext cx="271272" cy="350824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632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역사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E2D582-B009-4A77-B987-92661938B1B7}"/>
              </a:ext>
            </a:extLst>
          </p:cNvPr>
          <p:cNvGrpSpPr/>
          <p:nvPr/>
        </p:nvGrpSpPr>
        <p:grpSpPr>
          <a:xfrm>
            <a:off x="257823" y="1129886"/>
            <a:ext cx="10269500" cy="4977836"/>
            <a:chOff x="398500" y="945133"/>
            <a:chExt cx="11535436" cy="5912867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CC6534F6-458E-45C6-9178-2AC85B595E3E}"/>
                </a:ext>
              </a:extLst>
            </p:cNvPr>
            <p:cNvSpPr/>
            <p:nvPr/>
          </p:nvSpPr>
          <p:spPr>
            <a:xfrm>
              <a:off x="741578" y="945133"/>
              <a:ext cx="1135380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29F1A7A5-51F2-4532-BDC5-4CD51F4F9527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BBB88768-A289-4F3D-A5A5-FEAC63CA8E91}"/>
                </a:ext>
              </a:extLst>
            </p:cNvPr>
            <p:cNvSpPr/>
            <p:nvPr/>
          </p:nvSpPr>
          <p:spPr>
            <a:xfrm>
              <a:off x="1706245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0434D7B4-C8BF-4B6C-91CC-7C9ADF88D127}"/>
                </a:ext>
              </a:extLst>
            </p:cNvPr>
            <p:cNvSpPr/>
            <p:nvPr/>
          </p:nvSpPr>
          <p:spPr>
            <a:xfrm>
              <a:off x="1009802" y="1379169"/>
              <a:ext cx="739139" cy="2929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1B403CAD-F30F-43D2-BB8E-A5ED988CF930}"/>
                </a:ext>
              </a:extLst>
            </p:cNvPr>
            <p:cNvSpPr/>
            <p:nvPr/>
          </p:nvSpPr>
          <p:spPr>
            <a:xfrm>
              <a:off x="1601088" y="1379169"/>
              <a:ext cx="454151" cy="292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F5C992ED-78CC-418E-B381-EEE98247EAA6}"/>
                </a:ext>
              </a:extLst>
            </p:cNvPr>
            <p:cNvSpPr/>
            <p:nvPr/>
          </p:nvSpPr>
          <p:spPr>
            <a:xfrm>
              <a:off x="1884552" y="1379169"/>
              <a:ext cx="1135761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7202D91E-F989-419C-9842-6CB11819236D}"/>
                </a:ext>
              </a:extLst>
            </p:cNvPr>
            <p:cNvSpPr/>
            <p:nvPr/>
          </p:nvSpPr>
          <p:spPr>
            <a:xfrm>
              <a:off x="2849626" y="1379169"/>
              <a:ext cx="681227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9C200A64-6F9E-40CF-84DC-E5B0EFF51C0A}"/>
                </a:ext>
              </a:extLst>
            </p:cNvPr>
            <p:cNvSpPr/>
            <p:nvPr/>
          </p:nvSpPr>
          <p:spPr>
            <a:xfrm>
              <a:off x="3361690" y="1379169"/>
              <a:ext cx="681227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5719E4E8-04C3-491A-98EA-3A70DFE42F1C}"/>
                </a:ext>
              </a:extLst>
            </p:cNvPr>
            <p:cNvSpPr/>
            <p:nvPr/>
          </p:nvSpPr>
          <p:spPr>
            <a:xfrm>
              <a:off x="3872229" y="1379169"/>
              <a:ext cx="454151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DD58A326-C3A9-4C82-8841-F79BDAFE0184}"/>
                </a:ext>
              </a:extLst>
            </p:cNvPr>
            <p:cNvSpPr/>
            <p:nvPr/>
          </p:nvSpPr>
          <p:spPr>
            <a:xfrm>
              <a:off x="4157217" y="1379169"/>
              <a:ext cx="681227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AD1BCAA8-A0A7-4699-AC82-6C8FF4AD8CB9}"/>
                </a:ext>
              </a:extLst>
            </p:cNvPr>
            <p:cNvSpPr/>
            <p:nvPr/>
          </p:nvSpPr>
          <p:spPr>
            <a:xfrm>
              <a:off x="4667758" y="1379169"/>
              <a:ext cx="681685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67411414-6F78-4B1B-B38A-3A8DCF4D6FDB}"/>
                </a:ext>
              </a:extLst>
            </p:cNvPr>
            <p:cNvSpPr/>
            <p:nvPr/>
          </p:nvSpPr>
          <p:spPr>
            <a:xfrm>
              <a:off x="5178552" y="1379169"/>
              <a:ext cx="225551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1725E160-8E23-403F-A6CE-CAD6A15DE4F1}"/>
                </a:ext>
              </a:extLst>
            </p:cNvPr>
            <p:cNvSpPr/>
            <p:nvPr/>
          </p:nvSpPr>
          <p:spPr>
            <a:xfrm>
              <a:off x="5291328" y="1379169"/>
              <a:ext cx="1362455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935AD40C-B988-425A-883E-FB9CF653233B}"/>
                </a:ext>
              </a:extLst>
            </p:cNvPr>
            <p:cNvSpPr/>
            <p:nvPr/>
          </p:nvSpPr>
          <p:spPr>
            <a:xfrm>
              <a:off x="6484620" y="1379169"/>
              <a:ext cx="908710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EEAC0E0C-4CCA-4A94-8E6B-23F0DC47D1C0}"/>
                </a:ext>
              </a:extLst>
            </p:cNvPr>
            <p:cNvSpPr/>
            <p:nvPr/>
          </p:nvSpPr>
          <p:spPr>
            <a:xfrm>
              <a:off x="7166102" y="1379169"/>
              <a:ext cx="198881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5182B5DE-4F39-4479-9E3B-BEBC1DD99905}"/>
                </a:ext>
              </a:extLst>
            </p:cNvPr>
            <p:cNvSpPr/>
            <p:nvPr/>
          </p:nvSpPr>
          <p:spPr>
            <a:xfrm>
              <a:off x="7298690" y="1379169"/>
              <a:ext cx="908303" cy="2929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AD2D7953-7412-4A34-BAF1-DA04FDC43AE3}"/>
                </a:ext>
              </a:extLst>
            </p:cNvPr>
            <p:cNvSpPr/>
            <p:nvPr/>
          </p:nvSpPr>
          <p:spPr>
            <a:xfrm>
              <a:off x="7979918" y="1379169"/>
              <a:ext cx="225551" cy="2929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4780357A-44E8-4031-83DA-FE42FDD5A047}"/>
                </a:ext>
              </a:extLst>
            </p:cNvPr>
            <p:cNvSpPr/>
            <p:nvPr/>
          </p:nvSpPr>
          <p:spPr>
            <a:xfrm>
              <a:off x="741578" y="1855342"/>
              <a:ext cx="1135380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346A429D-6811-4C16-9F28-9E9B6AE24613}"/>
                </a:ext>
              </a:extLst>
            </p:cNvPr>
            <p:cNvSpPr/>
            <p:nvPr/>
          </p:nvSpPr>
          <p:spPr>
            <a:xfrm>
              <a:off x="398500" y="1880616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A8D1B22B-9D2E-4952-A674-3A06F28C5FEF}"/>
                </a:ext>
              </a:extLst>
            </p:cNvPr>
            <p:cNvSpPr txBox="1"/>
            <p:nvPr/>
          </p:nvSpPr>
          <p:spPr>
            <a:xfrm>
              <a:off x="745643" y="2289174"/>
              <a:ext cx="177165" cy="30694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9D3EAA96-1B81-4D92-A954-16B59ABC7A53}"/>
                </a:ext>
              </a:extLst>
            </p:cNvPr>
            <p:cNvSpPr/>
            <p:nvPr/>
          </p:nvSpPr>
          <p:spPr>
            <a:xfrm>
              <a:off x="1009802" y="2288158"/>
              <a:ext cx="739139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67C5B20A-C61B-44FF-BFAB-37C576568AF2}"/>
                </a:ext>
              </a:extLst>
            </p:cNvPr>
            <p:cNvSpPr/>
            <p:nvPr/>
          </p:nvSpPr>
          <p:spPr>
            <a:xfrm>
              <a:off x="1601088" y="2288158"/>
              <a:ext cx="454151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9F812939-1628-4C55-8E4A-8A2E832371AF}"/>
                </a:ext>
              </a:extLst>
            </p:cNvPr>
            <p:cNvSpPr/>
            <p:nvPr/>
          </p:nvSpPr>
          <p:spPr>
            <a:xfrm>
              <a:off x="1884552" y="2288158"/>
              <a:ext cx="681227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CBD6BD60-D333-4521-AE75-DFE177AD2FCD}"/>
                </a:ext>
              </a:extLst>
            </p:cNvPr>
            <p:cNvSpPr/>
            <p:nvPr/>
          </p:nvSpPr>
          <p:spPr>
            <a:xfrm>
              <a:off x="2338704" y="2288158"/>
              <a:ext cx="1757298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15918B2D-D8A6-4B0A-B0B9-E8241A4DD424}"/>
                </a:ext>
              </a:extLst>
            </p:cNvPr>
            <p:cNvSpPr/>
            <p:nvPr/>
          </p:nvSpPr>
          <p:spPr>
            <a:xfrm>
              <a:off x="3978909" y="2288158"/>
              <a:ext cx="454151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6FD65B49-F6E3-43FB-B624-3A8CC8B8260D}"/>
                </a:ext>
              </a:extLst>
            </p:cNvPr>
            <p:cNvSpPr/>
            <p:nvPr/>
          </p:nvSpPr>
          <p:spPr>
            <a:xfrm>
              <a:off x="4262373" y="2288158"/>
              <a:ext cx="908710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61459AD4-59A4-48E2-B35B-DA16C67F9AE9}"/>
                </a:ext>
              </a:extLst>
            </p:cNvPr>
            <p:cNvSpPr/>
            <p:nvPr/>
          </p:nvSpPr>
          <p:spPr>
            <a:xfrm>
              <a:off x="4943855" y="2288158"/>
              <a:ext cx="2229611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333A4D62-AA1F-490E-A2A1-A2545F4FC502}"/>
                </a:ext>
              </a:extLst>
            </p:cNvPr>
            <p:cNvSpPr/>
            <p:nvPr/>
          </p:nvSpPr>
          <p:spPr>
            <a:xfrm>
              <a:off x="7056119" y="2288158"/>
              <a:ext cx="681685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5CD4AD1D-9DC9-483D-91D4-D655B4946344}"/>
                </a:ext>
              </a:extLst>
            </p:cNvPr>
            <p:cNvSpPr/>
            <p:nvPr/>
          </p:nvSpPr>
          <p:spPr>
            <a:xfrm>
              <a:off x="7510526" y="2288158"/>
              <a:ext cx="295655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6D06D3B5-57AA-4F77-8CA9-ABEE48C93714}"/>
                </a:ext>
              </a:extLst>
            </p:cNvPr>
            <p:cNvSpPr/>
            <p:nvPr/>
          </p:nvSpPr>
          <p:spPr>
            <a:xfrm>
              <a:off x="7658354" y="2288158"/>
              <a:ext cx="681227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9554F4E5-1E51-46D4-89EB-2E6B0D0BD6FC}"/>
                </a:ext>
              </a:extLst>
            </p:cNvPr>
            <p:cNvSpPr/>
            <p:nvPr/>
          </p:nvSpPr>
          <p:spPr>
            <a:xfrm>
              <a:off x="8168893" y="2288158"/>
              <a:ext cx="683514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56915278-C083-41B1-882C-1231E2FAD737}"/>
                </a:ext>
              </a:extLst>
            </p:cNvPr>
            <p:cNvSpPr/>
            <p:nvPr/>
          </p:nvSpPr>
          <p:spPr>
            <a:xfrm>
              <a:off x="8680957" y="2288158"/>
              <a:ext cx="681227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56D39144-2001-4E9D-BA39-4F547BC5562C}"/>
                </a:ext>
              </a:extLst>
            </p:cNvPr>
            <p:cNvSpPr/>
            <p:nvPr/>
          </p:nvSpPr>
          <p:spPr>
            <a:xfrm>
              <a:off x="9135109" y="2288158"/>
              <a:ext cx="1031595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908E0AF9-47B9-43E2-A4DE-6F76C286DEF8}"/>
                </a:ext>
              </a:extLst>
            </p:cNvPr>
            <p:cNvSpPr/>
            <p:nvPr/>
          </p:nvSpPr>
          <p:spPr>
            <a:xfrm>
              <a:off x="10019410" y="2288158"/>
              <a:ext cx="295655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A25FF4C0-6B2B-4AA2-85ED-C808DB7E057B}"/>
                </a:ext>
              </a:extLst>
            </p:cNvPr>
            <p:cNvSpPr/>
            <p:nvPr/>
          </p:nvSpPr>
          <p:spPr>
            <a:xfrm>
              <a:off x="10167239" y="2288158"/>
              <a:ext cx="1766697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9F4836E5-BB10-414E-88BF-38FC08168417}"/>
                </a:ext>
              </a:extLst>
            </p:cNvPr>
            <p:cNvSpPr/>
            <p:nvPr/>
          </p:nvSpPr>
          <p:spPr>
            <a:xfrm>
              <a:off x="1009802" y="2606370"/>
              <a:ext cx="908303" cy="29291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FE5F22E3-1BD3-4BE0-8E1B-A2DC60840BDA}"/>
                </a:ext>
              </a:extLst>
            </p:cNvPr>
            <p:cNvSpPr/>
            <p:nvPr/>
          </p:nvSpPr>
          <p:spPr>
            <a:xfrm>
              <a:off x="1747392" y="2606370"/>
              <a:ext cx="681228" cy="29291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ACD1DA18-7790-44BA-A0B1-2EA229120952}"/>
                </a:ext>
              </a:extLst>
            </p:cNvPr>
            <p:cNvSpPr/>
            <p:nvPr/>
          </p:nvSpPr>
          <p:spPr>
            <a:xfrm>
              <a:off x="976274" y="2945257"/>
              <a:ext cx="356616" cy="35052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533822B0-15C3-45F5-B267-48B005687209}"/>
                </a:ext>
              </a:extLst>
            </p:cNvPr>
            <p:cNvSpPr/>
            <p:nvPr/>
          </p:nvSpPr>
          <p:spPr>
            <a:xfrm>
              <a:off x="1262786" y="2987929"/>
              <a:ext cx="681228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67181529-F9FC-44D2-9C37-EBF67793427A}"/>
                </a:ext>
              </a:extLst>
            </p:cNvPr>
            <p:cNvSpPr/>
            <p:nvPr/>
          </p:nvSpPr>
          <p:spPr>
            <a:xfrm>
              <a:off x="1773301" y="2987929"/>
              <a:ext cx="1135761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E375E31F-80F0-4DBA-A9E4-595DB0FBAFF8}"/>
                </a:ext>
              </a:extLst>
            </p:cNvPr>
            <p:cNvSpPr/>
            <p:nvPr/>
          </p:nvSpPr>
          <p:spPr>
            <a:xfrm>
              <a:off x="2739898" y="2987929"/>
              <a:ext cx="908303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7C322DEA-8766-4C0A-969C-94A9A2168CDA}"/>
                </a:ext>
              </a:extLst>
            </p:cNvPr>
            <p:cNvSpPr/>
            <p:nvPr/>
          </p:nvSpPr>
          <p:spPr>
            <a:xfrm>
              <a:off x="3477514" y="2987929"/>
              <a:ext cx="1135380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64654087-9872-4AB2-BBE8-81711A503FDE}"/>
                </a:ext>
              </a:extLst>
            </p:cNvPr>
            <p:cNvSpPr/>
            <p:nvPr/>
          </p:nvSpPr>
          <p:spPr>
            <a:xfrm>
              <a:off x="4442205" y="2987929"/>
              <a:ext cx="681685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B19477ED-F0F4-40AC-A613-C05170DE3C0D}"/>
                </a:ext>
              </a:extLst>
            </p:cNvPr>
            <p:cNvSpPr/>
            <p:nvPr/>
          </p:nvSpPr>
          <p:spPr>
            <a:xfrm>
              <a:off x="4954523" y="2987929"/>
              <a:ext cx="1135379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B5A22009-0B73-4E8D-98A9-2C8023E26A73}"/>
                </a:ext>
              </a:extLst>
            </p:cNvPr>
            <p:cNvSpPr/>
            <p:nvPr/>
          </p:nvSpPr>
          <p:spPr>
            <a:xfrm>
              <a:off x="5919215" y="2987929"/>
              <a:ext cx="3543680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9">
              <a:extLst>
                <a:ext uri="{FF2B5EF4-FFF2-40B4-BE49-F238E27FC236}">
                  <a16:creationId xmlns:a16="http://schemas.microsoft.com/office/drawing/2014/main" id="{0B32E917-AD99-403C-9F68-64B5CCEFAF02}"/>
                </a:ext>
              </a:extLst>
            </p:cNvPr>
            <p:cNvSpPr/>
            <p:nvPr/>
          </p:nvSpPr>
          <p:spPr>
            <a:xfrm>
              <a:off x="9336278" y="2987929"/>
              <a:ext cx="454761" cy="29260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0">
              <a:extLst>
                <a:ext uri="{FF2B5EF4-FFF2-40B4-BE49-F238E27FC236}">
                  <a16:creationId xmlns:a16="http://schemas.microsoft.com/office/drawing/2014/main" id="{DA40E09D-E948-48FE-9BB8-DED1BCEF472D}"/>
                </a:ext>
              </a:extLst>
            </p:cNvPr>
            <p:cNvSpPr/>
            <p:nvPr/>
          </p:nvSpPr>
          <p:spPr>
            <a:xfrm>
              <a:off x="9615551" y="2987929"/>
              <a:ext cx="681227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1">
              <a:extLst>
                <a:ext uri="{FF2B5EF4-FFF2-40B4-BE49-F238E27FC236}">
                  <a16:creationId xmlns:a16="http://schemas.microsoft.com/office/drawing/2014/main" id="{C1044485-8EE2-4744-BF4E-1C8FC142A56A}"/>
                </a:ext>
              </a:extLst>
            </p:cNvPr>
            <p:cNvSpPr/>
            <p:nvPr/>
          </p:nvSpPr>
          <p:spPr>
            <a:xfrm>
              <a:off x="1009802" y="3368928"/>
              <a:ext cx="739139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2">
              <a:extLst>
                <a:ext uri="{FF2B5EF4-FFF2-40B4-BE49-F238E27FC236}">
                  <a16:creationId xmlns:a16="http://schemas.microsoft.com/office/drawing/2014/main" id="{94CBA936-29F0-4818-AE0E-1E1A15797C9E}"/>
                </a:ext>
              </a:extLst>
            </p:cNvPr>
            <p:cNvSpPr/>
            <p:nvPr/>
          </p:nvSpPr>
          <p:spPr>
            <a:xfrm>
              <a:off x="1601088" y="3368928"/>
              <a:ext cx="454151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3">
              <a:extLst>
                <a:ext uri="{FF2B5EF4-FFF2-40B4-BE49-F238E27FC236}">
                  <a16:creationId xmlns:a16="http://schemas.microsoft.com/office/drawing/2014/main" id="{55322A49-85FF-417F-8F70-28F3DDCB38E1}"/>
                </a:ext>
              </a:extLst>
            </p:cNvPr>
            <p:cNvSpPr/>
            <p:nvPr/>
          </p:nvSpPr>
          <p:spPr>
            <a:xfrm>
              <a:off x="1884552" y="3368928"/>
              <a:ext cx="908710" cy="29260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4">
              <a:extLst>
                <a:ext uri="{FF2B5EF4-FFF2-40B4-BE49-F238E27FC236}">
                  <a16:creationId xmlns:a16="http://schemas.microsoft.com/office/drawing/2014/main" id="{F99A9B8D-8A4C-4EFD-8EAD-655BFDAC6DE3}"/>
                </a:ext>
              </a:extLst>
            </p:cNvPr>
            <p:cNvSpPr/>
            <p:nvPr/>
          </p:nvSpPr>
          <p:spPr>
            <a:xfrm>
              <a:off x="2622550" y="3368928"/>
              <a:ext cx="201168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5">
              <a:extLst>
                <a:ext uri="{FF2B5EF4-FFF2-40B4-BE49-F238E27FC236}">
                  <a16:creationId xmlns:a16="http://schemas.microsoft.com/office/drawing/2014/main" id="{D41C1512-715E-41E5-B914-EEBF51E5F60C}"/>
                </a:ext>
              </a:extLst>
            </p:cNvPr>
            <p:cNvSpPr/>
            <p:nvPr/>
          </p:nvSpPr>
          <p:spPr>
            <a:xfrm>
              <a:off x="2756661" y="3368928"/>
              <a:ext cx="681227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6">
              <a:extLst>
                <a:ext uri="{FF2B5EF4-FFF2-40B4-BE49-F238E27FC236}">
                  <a16:creationId xmlns:a16="http://schemas.microsoft.com/office/drawing/2014/main" id="{399C2BBD-03F6-496D-BA4E-EAA0B18BA051}"/>
                </a:ext>
              </a:extLst>
            </p:cNvPr>
            <p:cNvSpPr/>
            <p:nvPr/>
          </p:nvSpPr>
          <p:spPr>
            <a:xfrm>
              <a:off x="3267202" y="3368928"/>
              <a:ext cx="681227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7">
              <a:extLst>
                <a:ext uri="{FF2B5EF4-FFF2-40B4-BE49-F238E27FC236}">
                  <a16:creationId xmlns:a16="http://schemas.microsoft.com/office/drawing/2014/main" id="{BCB82107-BB5F-43F7-86FE-D4108692550C}"/>
                </a:ext>
              </a:extLst>
            </p:cNvPr>
            <p:cNvSpPr/>
            <p:nvPr/>
          </p:nvSpPr>
          <p:spPr>
            <a:xfrm>
              <a:off x="3779265" y="3368928"/>
              <a:ext cx="1135380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8">
              <a:extLst>
                <a:ext uri="{FF2B5EF4-FFF2-40B4-BE49-F238E27FC236}">
                  <a16:creationId xmlns:a16="http://schemas.microsoft.com/office/drawing/2014/main" id="{F98BDD99-8A65-459A-A7EA-B0D2CF554FCE}"/>
                </a:ext>
              </a:extLst>
            </p:cNvPr>
            <p:cNvSpPr/>
            <p:nvPr/>
          </p:nvSpPr>
          <p:spPr>
            <a:xfrm>
              <a:off x="4743958" y="3368928"/>
              <a:ext cx="454761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9">
              <a:extLst>
                <a:ext uri="{FF2B5EF4-FFF2-40B4-BE49-F238E27FC236}">
                  <a16:creationId xmlns:a16="http://schemas.microsoft.com/office/drawing/2014/main" id="{B056F081-ED33-4066-AF80-F6E5B2471043}"/>
                </a:ext>
              </a:extLst>
            </p:cNvPr>
            <p:cNvSpPr/>
            <p:nvPr/>
          </p:nvSpPr>
          <p:spPr>
            <a:xfrm>
              <a:off x="5027676" y="3368928"/>
              <a:ext cx="681227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0">
              <a:extLst>
                <a:ext uri="{FF2B5EF4-FFF2-40B4-BE49-F238E27FC236}">
                  <a16:creationId xmlns:a16="http://schemas.microsoft.com/office/drawing/2014/main" id="{1164130D-E0BF-41EC-8D68-3DA148F439A4}"/>
                </a:ext>
              </a:extLst>
            </p:cNvPr>
            <p:cNvSpPr/>
            <p:nvPr/>
          </p:nvSpPr>
          <p:spPr>
            <a:xfrm>
              <a:off x="5481828" y="3368928"/>
              <a:ext cx="201167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1">
              <a:extLst>
                <a:ext uri="{FF2B5EF4-FFF2-40B4-BE49-F238E27FC236}">
                  <a16:creationId xmlns:a16="http://schemas.microsoft.com/office/drawing/2014/main" id="{46ADBF19-4E40-4A40-B6A4-7124CA7610A6}"/>
                </a:ext>
              </a:extLst>
            </p:cNvPr>
            <p:cNvSpPr/>
            <p:nvPr/>
          </p:nvSpPr>
          <p:spPr>
            <a:xfrm>
              <a:off x="5615940" y="3368928"/>
              <a:ext cx="908304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2">
              <a:extLst>
                <a:ext uri="{FF2B5EF4-FFF2-40B4-BE49-F238E27FC236}">
                  <a16:creationId xmlns:a16="http://schemas.microsoft.com/office/drawing/2014/main" id="{458BB13C-A7DA-4D9F-BE30-A472E4CC72A0}"/>
                </a:ext>
              </a:extLst>
            </p:cNvPr>
            <p:cNvSpPr/>
            <p:nvPr/>
          </p:nvSpPr>
          <p:spPr>
            <a:xfrm>
              <a:off x="6353555" y="3368928"/>
              <a:ext cx="379983" cy="2926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3">
              <a:extLst>
                <a:ext uri="{FF2B5EF4-FFF2-40B4-BE49-F238E27FC236}">
                  <a16:creationId xmlns:a16="http://schemas.microsoft.com/office/drawing/2014/main" id="{C5998ABF-7394-4D3D-9812-5BCAD4917C4A}"/>
                </a:ext>
              </a:extLst>
            </p:cNvPr>
            <p:cNvSpPr/>
            <p:nvPr/>
          </p:nvSpPr>
          <p:spPr>
            <a:xfrm>
              <a:off x="6638543" y="3368928"/>
              <a:ext cx="1362836" cy="29260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4">
              <a:extLst>
                <a:ext uri="{FF2B5EF4-FFF2-40B4-BE49-F238E27FC236}">
                  <a16:creationId xmlns:a16="http://schemas.microsoft.com/office/drawing/2014/main" id="{EB408BA5-788E-4CA0-9FB2-D337C0601186}"/>
                </a:ext>
              </a:extLst>
            </p:cNvPr>
            <p:cNvSpPr/>
            <p:nvPr/>
          </p:nvSpPr>
          <p:spPr>
            <a:xfrm>
              <a:off x="7830566" y="3368928"/>
              <a:ext cx="908303" cy="29260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5">
              <a:extLst>
                <a:ext uri="{FF2B5EF4-FFF2-40B4-BE49-F238E27FC236}">
                  <a16:creationId xmlns:a16="http://schemas.microsoft.com/office/drawing/2014/main" id="{AD99D35E-718C-4BB9-8259-7FB60BE9610B}"/>
                </a:ext>
              </a:extLst>
            </p:cNvPr>
            <p:cNvSpPr/>
            <p:nvPr/>
          </p:nvSpPr>
          <p:spPr>
            <a:xfrm>
              <a:off x="8568181" y="3368928"/>
              <a:ext cx="582929" cy="29260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6">
              <a:extLst>
                <a:ext uri="{FF2B5EF4-FFF2-40B4-BE49-F238E27FC236}">
                  <a16:creationId xmlns:a16="http://schemas.microsoft.com/office/drawing/2014/main" id="{368B1895-0AE0-4E9A-95E5-8A67ECDF3868}"/>
                </a:ext>
              </a:extLst>
            </p:cNvPr>
            <p:cNvSpPr/>
            <p:nvPr/>
          </p:nvSpPr>
          <p:spPr>
            <a:xfrm>
              <a:off x="9034526" y="3368928"/>
              <a:ext cx="454151" cy="29260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7">
              <a:extLst>
                <a:ext uri="{FF2B5EF4-FFF2-40B4-BE49-F238E27FC236}">
                  <a16:creationId xmlns:a16="http://schemas.microsoft.com/office/drawing/2014/main" id="{363F124C-114A-4474-B5F2-CFC040FECF05}"/>
                </a:ext>
              </a:extLst>
            </p:cNvPr>
            <p:cNvSpPr/>
            <p:nvPr/>
          </p:nvSpPr>
          <p:spPr>
            <a:xfrm>
              <a:off x="9319514" y="3368928"/>
              <a:ext cx="681685" cy="29260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8">
              <a:extLst>
                <a:ext uri="{FF2B5EF4-FFF2-40B4-BE49-F238E27FC236}">
                  <a16:creationId xmlns:a16="http://schemas.microsoft.com/office/drawing/2014/main" id="{58E5C8D7-808B-4D01-B633-A47D91E5DED0}"/>
                </a:ext>
              </a:extLst>
            </p:cNvPr>
            <p:cNvSpPr/>
            <p:nvPr/>
          </p:nvSpPr>
          <p:spPr>
            <a:xfrm>
              <a:off x="1009802" y="3749624"/>
              <a:ext cx="739139" cy="29291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9">
              <a:extLst>
                <a:ext uri="{FF2B5EF4-FFF2-40B4-BE49-F238E27FC236}">
                  <a16:creationId xmlns:a16="http://schemas.microsoft.com/office/drawing/2014/main" id="{50BFAE97-6CC7-44D1-928E-EF8948743B32}"/>
                </a:ext>
              </a:extLst>
            </p:cNvPr>
            <p:cNvSpPr/>
            <p:nvPr/>
          </p:nvSpPr>
          <p:spPr>
            <a:xfrm>
              <a:off x="1601088" y="3749624"/>
              <a:ext cx="454151" cy="292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0">
              <a:extLst>
                <a:ext uri="{FF2B5EF4-FFF2-40B4-BE49-F238E27FC236}">
                  <a16:creationId xmlns:a16="http://schemas.microsoft.com/office/drawing/2014/main" id="{56B8A884-7AE2-4EF8-8D46-D53D189BC609}"/>
                </a:ext>
              </a:extLst>
            </p:cNvPr>
            <p:cNvSpPr/>
            <p:nvPr/>
          </p:nvSpPr>
          <p:spPr>
            <a:xfrm>
              <a:off x="1884552" y="3749624"/>
              <a:ext cx="908710" cy="29291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1">
              <a:extLst>
                <a:ext uri="{FF2B5EF4-FFF2-40B4-BE49-F238E27FC236}">
                  <a16:creationId xmlns:a16="http://schemas.microsoft.com/office/drawing/2014/main" id="{9EA45388-5A7D-4195-88CF-937EC31EF9D6}"/>
                </a:ext>
              </a:extLst>
            </p:cNvPr>
            <p:cNvSpPr/>
            <p:nvPr/>
          </p:nvSpPr>
          <p:spPr>
            <a:xfrm>
              <a:off x="2622550" y="3749624"/>
              <a:ext cx="908303" cy="29291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2">
              <a:extLst>
                <a:ext uri="{FF2B5EF4-FFF2-40B4-BE49-F238E27FC236}">
                  <a16:creationId xmlns:a16="http://schemas.microsoft.com/office/drawing/2014/main" id="{60F5EAB4-50D8-43DA-8A7D-B9C1171D0000}"/>
                </a:ext>
              </a:extLst>
            </p:cNvPr>
            <p:cNvSpPr/>
            <p:nvPr/>
          </p:nvSpPr>
          <p:spPr>
            <a:xfrm>
              <a:off x="3361690" y="3749624"/>
              <a:ext cx="908303" cy="29291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3">
              <a:extLst>
                <a:ext uri="{FF2B5EF4-FFF2-40B4-BE49-F238E27FC236}">
                  <a16:creationId xmlns:a16="http://schemas.microsoft.com/office/drawing/2014/main" id="{6B62BCC7-A82F-4BA3-B2D8-EC0018C6F67D}"/>
                </a:ext>
              </a:extLst>
            </p:cNvPr>
            <p:cNvSpPr/>
            <p:nvPr/>
          </p:nvSpPr>
          <p:spPr>
            <a:xfrm>
              <a:off x="4042917" y="3749624"/>
              <a:ext cx="2009520" cy="29291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4">
              <a:extLst>
                <a:ext uri="{FF2B5EF4-FFF2-40B4-BE49-F238E27FC236}">
                  <a16:creationId xmlns:a16="http://schemas.microsoft.com/office/drawing/2014/main" id="{5D4B8CF9-7C36-4073-886B-559C0A570D31}"/>
                </a:ext>
              </a:extLst>
            </p:cNvPr>
            <p:cNvSpPr/>
            <p:nvPr/>
          </p:nvSpPr>
          <p:spPr>
            <a:xfrm>
              <a:off x="5926835" y="3749624"/>
              <a:ext cx="454151" cy="29291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5">
              <a:extLst>
                <a:ext uri="{FF2B5EF4-FFF2-40B4-BE49-F238E27FC236}">
                  <a16:creationId xmlns:a16="http://schemas.microsoft.com/office/drawing/2014/main" id="{E48583E6-790E-46EC-A180-52550F0C79DB}"/>
                </a:ext>
              </a:extLst>
            </p:cNvPr>
            <p:cNvSpPr/>
            <p:nvPr/>
          </p:nvSpPr>
          <p:spPr>
            <a:xfrm>
              <a:off x="6208776" y="3749624"/>
              <a:ext cx="1358265" cy="29291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6">
              <a:extLst>
                <a:ext uri="{FF2B5EF4-FFF2-40B4-BE49-F238E27FC236}">
                  <a16:creationId xmlns:a16="http://schemas.microsoft.com/office/drawing/2014/main" id="{22381049-B7BC-46F8-B649-3959A3367D59}"/>
                </a:ext>
              </a:extLst>
            </p:cNvPr>
            <p:cNvSpPr/>
            <p:nvPr/>
          </p:nvSpPr>
          <p:spPr>
            <a:xfrm>
              <a:off x="7416038" y="3749624"/>
              <a:ext cx="681227" cy="29291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7">
              <a:extLst>
                <a:ext uri="{FF2B5EF4-FFF2-40B4-BE49-F238E27FC236}">
                  <a16:creationId xmlns:a16="http://schemas.microsoft.com/office/drawing/2014/main" id="{404CA92D-CD83-4B97-A646-E1A1E4AB35EB}"/>
                </a:ext>
              </a:extLst>
            </p:cNvPr>
            <p:cNvSpPr/>
            <p:nvPr/>
          </p:nvSpPr>
          <p:spPr>
            <a:xfrm>
              <a:off x="1009802" y="4131309"/>
              <a:ext cx="739139" cy="29260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8">
              <a:extLst>
                <a:ext uri="{FF2B5EF4-FFF2-40B4-BE49-F238E27FC236}">
                  <a16:creationId xmlns:a16="http://schemas.microsoft.com/office/drawing/2014/main" id="{4BAA3993-7538-45AC-A583-D05E01CA41A2}"/>
                </a:ext>
              </a:extLst>
            </p:cNvPr>
            <p:cNvSpPr/>
            <p:nvPr/>
          </p:nvSpPr>
          <p:spPr>
            <a:xfrm>
              <a:off x="1601088" y="4131309"/>
              <a:ext cx="454151" cy="29260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9">
              <a:extLst>
                <a:ext uri="{FF2B5EF4-FFF2-40B4-BE49-F238E27FC236}">
                  <a16:creationId xmlns:a16="http://schemas.microsoft.com/office/drawing/2014/main" id="{406309F9-F882-4B5E-8D32-9F93D1D758B1}"/>
                </a:ext>
              </a:extLst>
            </p:cNvPr>
            <p:cNvSpPr/>
            <p:nvPr/>
          </p:nvSpPr>
          <p:spPr>
            <a:xfrm>
              <a:off x="1884552" y="4131309"/>
              <a:ext cx="908710" cy="29260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0">
              <a:extLst>
                <a:ext uri="{FF2B5EF4-FFF2-40B4-BE49-F238E27FC236}">
                  <a16:creationId xmlns:a16="http://schemas.microsoft.com/office/drawing/2014/main" id="{BEEAF23D-0CDD-48EB-BD4A-48A3358282C7}"/>
                </a:ext>
              </a:extLst>
            </p:cNvPr>
            <p:cNvSpPr/>
            <p:nvPr/>
          </p:nvSpPr>
          <p:spPr>
            <a:xfrm>
              <a:off x="2566161" y="4131309"/>
              <a:ext cx="1064704" cy="29260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1">
              <a:extLst>
                <a:ext uri="{FF2B5EF4-FFF2-40B4-BE49-F238E27FC236}">
                  <a16:creationId xmlns:a16="http://schemas.microsoft.com/office/drawing/2014/main" id="{84043E7D-561C-4602-B78C-F8E9A4A473AF}"/>
                </a:ext>
              </a:extLst>
            </p:cNvPr>
            <p:cNvSpPr/>
            <p:nvPr/>
          </p:nvSpPr>
          <p:spPr>
            <a:xfrm>
              <a:off x="3512565" y="4131309"/>
              <a:ext cx="681227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2">
              <a:extLst>
                <a:ext uri="{FF2B5EF4-FFF2-40B4-BE49-F238E27FC236}">
                  <a16:creationId xmlns:a16="http://schemas.microsoft.com/office/drawing/2014/main" id="{4CA558F0-F3AD-4691-9120-43C431B13536}"/>
                </a:ext>
              </a:extLst>
            </p:cNvPr>
            <p:cNvSpPr/>
            <p:nvPr/>
          </p:nvSpPr>
          <p:spPr>
            <a:xfrm>
              <a:off x="4023105" y="4131309"/>
              <a:ext cx="908303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3">
              <a:extLst>
                <a:ext uri="{FF2B5EF4-FFF2-40B4-BE49-F238E27FC236}">
                  <a16:creationId xmlns:a16="http://schemas.microsoft.com/office/drawing/2014/main" id="{3AFBFB14-617C-4648-9AD6-603D5233A628}"/>
                </a:ext>
              </a:extLst>
            </p:cNvPr>
            <p:cNvSpPr/>
            <p:nvPr/>
          </p:nvSpPr>
          <p:spPr>
            <a:xfrm>
              <a:off x="4760721" y="4131309"/>
              <a:ext cx="1362837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4">
              <a:extLst>
                <a:ext uri="{FF2B5EF4-FFF2-40B4-BE49-F238E27FC236}">
                  <a16:creationId xmlns:a16="http://schemas.microsoft.com/office/drawing/2014/main" id="{3BDEE111-37CF-4F1A-B101-CC1626A1AE35}"/>
                </a:ext>
              </a:extLst>
            </p:cNvPr>
            <p:cNvSpPr/>
            <p:nvPr/>
          </p:nvSpPr>
          <p:spPr>
            <a:xfrm>
              <a:off x="5954267" y="4131309"/>
              <a:ext cx="681228" cy="29260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6">
              <a:extLst>
                <a:ext uri="{FF2B5EF4-FFF2-40B4-BE49-F238E27FC236}">
                  <a16:creationId xmlns:a16="http://schemas.microsoft.com/office/drawing/2014/main" id="{54B8807C-C0D4-46C2-ABE7-FD46F988862C}"/>
                </a:ext>
              </a:extLst>
            </p:cNvPr>
            <p:cNvSpPr/>
            <p:nvPr/>
          </p:nvSpPr>
          <p:spPr>
            <a:xfrm>
              <a:off x="1009802" y="4512309"/>
              <a:ext cx="739139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7">
              <a:extLst>
                <a:ext uri="{FF2B5EF4-FFF2-40B4-BE49-F238E27FC236}">
                  <a16:creationId xmlns:a16="http://schemas.microsoft.com/office/drawing/2014/main" id="{6118E034-D142-4BF2-A6DB-9306F4B6A339}"/>
                </a:ext>
              </a:extLst>
            </p:cNvPr>
            <p:cNvSpPr/>
            <p:nvPr/>
          </p:nvSpPr>
          <p:spPr>
            <a:xfrm>
              <a:off x="1601088" y="4512309"/>
              <a:ext cx="454151" cy="29260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8">
              <a:extLst>
                <a:ext uri="{FF2B5EF4-FFF2-40B4-BE49-F238E27FC236}">
                  <a16:creationId xmlns:a16="http://schemas.microsoft.com/office/drawing/2014/main" id="{788C3706-E24D-4D9E-A392-D4BE2E8EEA27}"/>
                </a:ext>
              </a:extLst>
            </p:cNvPr>
            <p:cNvSpPr/>
            <p:nvPr/>
          </p:nvSpPr>
          <p:spPr>
            <a:xfrm>
              <a:off x="1884552" y="4512309"/>
              <a:ext cx="908710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9">
              <a:extLst>
                <a:ext uri="{FF2B5EF4-FFF2-40B4-BE49-F238E27FC236}">
                  <a16:creationId xmlns:a16="http://schemas.microsoft.com/office/drawing/2014/main" id="{9B29D03D-0508-4A84-93CA-222A9E213BA7}"/>
                </a:ext>
              </a:extLst>
            </p:cNvPr>
            <p:cNvSpPr/>
            <p:nvPr/>
          </p:nvSpPr>
          <p:spPr>
            <a:xfrm>
              <a:off x="2577155" y="4512309"/>
              <a:ext cx="2229612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0">
              <a:extLst>
                <a:ext uri="{FF2B5EF4-FFF2-40B4-BE49-F238E27FC236}">
                  <a16:creationId xmlns:a16="http://schemas.microsoft.com/office/drawing/2014/main" id="{6CBD7135-CD03-4EE5-A056-0090611E12A6}"/>
                </a:ext>
              </a:extLst>
            </p:cNvPr>
            <p:cNvSpPr/>
            <p:nvPr/>
          </p:nvSpPr>
          <p:spPr>
            <a:xfrm>
              <a:off x="4734814" y="4512309"/>
              <a:ext cx="908710" cy="29260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1">
              <a:extLst>
                <a:ext uri="{FF2B5EF4-FFF2-40B4-BE49-F238E27FC236}">
                  <a16:creationId xmlns:a16="http://schemas.microsoft.com/office/drawing/2014/main" id="{730C0291-9592-469A-BB44-88EFF3FC55D9}"/>
                </a:ext>
              </a:extLst>
            </p:cNvPr>
            <p:cNvSpPr/>
            <p:nvPr/>
          </p:nvSpPr>
          <p:spPr>
            <a:xfrm>
              <a:off x="5416296" y="4512309"/>
              <a:ext cx="1081849" cy="29260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2">
              <a:extLst>
                <a:ext uri="{FF2B5EF4-FFF2-40B4-BE49-F238E27FC236}">
                  <a16:creationId xmlns:a16="http://schemas.microsoft.com/office/drawing/2014/main" id="{E0C151B0-C3C8-4977-A7BF-D4883F750D9F}"/>
                </a:ext>
              </a:extLst>
            </p:cNvPr>
            <p:cNvSpPr/>
            <p:nvPr/>
          </p:nvSpPr>
          <p:spPr>
            <a:xfrm>
              <a:off x="6377940" y="4512309"/>
              <a:ext cx="908304" cy="29260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3">
              <a:extLst>
                <a:ext uri="{FF2B5EF4-FFF2-40B4-BE49-F238E27FC236}">
                  <a16:creationId xmlns:a16="http://schemas.microsoft.com/office/drawing/2014/main" id="{15B5B480-53A1-44AE-B09E-9DE1FE083640}"/>
                </a:ext>
              </a:extLst>
            </p:cNvPr>
            <p:cNvSpPr/>
            <p:nvPr/>
          </p:nvSpPr>
          <p:spPr>
            <a:xfrm>
              <a:off x="7117080" y="4512309"/>
              <a:ext cx="681685" cy="29260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4">
              <a:extLst>
                <a:ext uri="{FF2B5EF4-FFF2-40B4-BE49-F238E27FC236}">
                  <a16:creationId xmlns:a16="http://schemas.microsoft.com/office/drawing/2014/main" id="{0B9F3A9F-075C-4725-8F42-E0415EB1825E}"/>
                </a:ext>
              </a:extLst>
            </p:cNvPr>
            <p:cNvSpPr/>
            <p:nvPr/>
          </p:nvSpPr>
          <p:spPr>
            <a:xfrm>
              <a:off x="7627873" y="4512309"/>
              <a:ext cx="908303" cy="29260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5">
              <a:extLst>
                <a:ext uri="{FF2B5EF4-FFF2-40B4-BE49-F238E27FC236}">
                  <a16:creationId xmlns:a16="http://schemas.microsoft.com/office/drawing/2014/main" id="{1550C26F-1D72-4CA9-BF6B-1933EB47824F}"/>
                </a:ext>
              </a:extLst>
            </p:cNvPr>
            <p:cNvSpPr/>
            <p:nvPr/>
          </p:nvSpPr>
          <p:spPr>
            <a:xfrm>
              <a:off x="8367014" y="4512309"/>
              <a:ext cx="681227" cy="29260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6">
              <a:extLst>
                <a:ext uri="{FF2B5EF4-FFF2-40B4-BE49-F238E27FC236}">
                  <a16:creationId xmlns:a16="http://schemas.microsoft.com/office/drawing/2014/main" id="{05398B08-E7F0-4746-9035-E599499470CC}"/>
                </a:ext>
              </a:extLst>
            </p:cNvPr>
            <p:cNvSpPr/>
            <p:nvPr/>
          </p:nvSpPr>
          <p:spPr>
            <a:xfrm>
              <a:off x="8877554" y="4512309"/>
              <a:ext cx="681227" cy="29260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7">
              <a:extLst>
                <a:ext uri="{FF2B5EF4-FFF2-40B4-BE49-F238E27FC236}">
                  <a16:creationId xmlns:a16="http://schemas.microsoft.com/office/drawing/2014/main" id="{FC1BFC13-5168-4709-AD7A-C7055B72EB6E}"/>
                </a:ext>
              </a:extLst>
            </p:cNvPr>
            <p:cNvSpPr/>
            <p:nvPr/>
          </p:nvSpPr>
          <p:spPr>
            <a:xfrm>
              <a:off x="741578" y="4987493"/>
              <a:ext cx="1135380" cy="292912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8">
              <a:extLst>
                <a:ext uri="{FF2B5EF4-FFF2-40B4-BE49-F238E27FC236}">
                  <a16:creationId xmlns:a16="http://schemas.microsoft.com/office/drawing/2014/main" id="{7841DBB5-697F-419F-A231-DF5C6230642E}"/>
                </a:ext>
              </a:extLst>
            </p:cNvPr>
            <p:cNvSpPr/>
            <p:nvPr/>
          </p:nvSpPr>
          <p:spPr>
            <a:xfrm>
              <a:off x="398500" y="5012435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9">
              <a:extLst>
                <a:ext uri="{FF2B5EF4-FFF2-40B4-BE49-F238E27FC236}">
                  <a16:creationId xmlns:a16="http://schemas.microsoft.com/office/drawing/2014/main" id="{DFF63519-FC22-4067-9D11-5598626BFFFE}"/>
                </a:ext>
              </a:extLst>
            </p:cNvPr>
            <p:cNvSpPr/>
            <p:nvPr/>
          </p:nvSpPr>
          <p:spPr>
            <a:xfrm>
              <a:off x="1649857" y="4987493"/>
              <a:ext cx="225551" cy="2929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0">
              <a:extLst>
                <a:ext uri="{FF2B5EF4-FFF2-40B4-BE49-F238E27FC236}">
                  <a16:creationId xmlns:a16="http://schemas.microsoft.com/office/drawing/2014/main" id="{268064BA-E860-4AE2-A510-4F694D9D0839}"/>
                </a:ext>
              </a:extLst>
            </p:cNvPr>
            <p:cNvSpPr/>
            <p:nvPr/>
          </p:nvSpPr>
          <p:spPr>
            <a:xfrm>
              <a:off x="1762632" y="4987493"/>
              <a:ext cx="908710" cy="29291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1">
              <a:extLst>
                <a:ext uri="{FF2B5EF4-FFF2-40B4-BE49-F238E27FC236}">
                  <a16:creationId xmlns:a16="http://schemas.microsoft.com/office/drawing/2014/main" id="{F7BF2E57-47CD-4289-9327-46AA23348E71}"/>
                </a:ext>
              </a:extLst>
            </p:cNvPr>
            <p:cNvSpPr/>
            <p:nvPr/>
          </p:nvSpPr>
          <p:spPr>
            <a:xfrm>
              <a:off x="2443860" y="4987493"/>
              <a:ext cx="226161" cy="292912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2">
              <a:extLst>
                <a:ext uri="{FF2B5EF4-FFF2-40B4-BE49-F238E27FC236}">
                  <a16:creationId xmlns:a16="http://schemas.microsoft.com/office/drawing/2014/main" id="{F71BA93C-1285-4340-81BB-D43AE6C31640}"/>
                </a:ext>
              </a:extLst>
            </p:cNvPr>
            <p:cNvSpPr/>
            <p:nvPr/>
          </p:nvSpPr>
          <p:spPr>
            <a:xfrm>
              <a:off x="1009802" y="5420867"/>
              <a:ext cx="739139" cy="29260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3">
              <a:extLst>
                <a:ext uri="{FF2B5EF4-FFF2-40B4-BE49-F238E27FC236}">
                  <a16:creationId xmlns:a16="http://schemas.microsoft.com/office/drawing/2014/main" id="{47EF1F45-5505-490E-8EEC-7687A3455347}"/>
                </a:ext>
              </a:extLst>
            </p:cNvPr>
            <p:cNvSpPr/>
            <p:nvPr/>
          </p:nvSpPr>
          <p:spPr>
            <a:xfrm>
              <a:off x="1601088" y="5420867"/>
              <a:ext cx="454151" cy="29260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4">
              <a:extLst>
                <a:ext uri="{FF2B5EF4-FFF2-40B4-BE49-F238E27FC236}">
                  <a16:creationId xmlns:a16="http://schemas.microsoft.com/office/drawing/2014/main" id="{A69A3479-3C74-4305-90EF-60EB2DCA35CD}"/>
                </a:ext>
              </a:extLst>
            </p:cNvPr>
            <p:cNvSpPr/>
            <p:nvPr/>
          </p:nvSpPr>
          <p:spPr>
            <a:xfrm>
              <a:off x="1884552" y="5420867"/>
              <a:ext cx="1362837" cy="29260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5">
              <a:extLst>
                <a:ext uri="{FF2B5EF4-FFF2-40B4-BE49-F238E27FC236}">
                  <a16:creationId xmlns:a16="http://schemas.microsoft.com/office/drawing/2014/main" id="{F0304BBA-B756-4F0A-AAA1-5CB130E66DA8}"/>
                </a:ext>
              </a:extLst>
            </p:cNvPr>
            <p:cNvSpPr/>
            <p:nvPr/>
          </p:nvSpPr>
          <p:spPr>
            <a:xfrm>
              <a:off x="3076701" y="5420867"/>
              <a:ext cx="155448" cy="292607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6">
              <a:extLst>
                <a:ext uri="{FF2B5EF4-FFF2-40B4-BE49-F238E27FC236}">
                  <a16:creationId xmlns:a16="http://schemas.microsoft.com/office/drawing/2014/main" id="{8303E348-C89B-4897-9DC2-C450419A6B5C}"/>
                </a:ext>
              </a:extLst>
            </p:cNvPr>
            <p:cNvSpPr/>
            <p:nvPr/>
          </p:nvSpPr>
          <p:spPr>
            <a:xfrm>
              <a:off x="3154426" y="5420867"/>
              <a:ext cx="681227" cy="292607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7">
              <a:extLst>
                <a:ext uri="{FF2B5EF4-FFF2-40B4-BE49-F238E27FC236}">
                  <a16:creationId xmlns:a16="http://schemas.microsoft.com/office/drawing/2014/main" id="{BD330EA4-2AA8-489F-9986-9104BE620E82}"/>
                </a:ext>
              </a:extLst>
            </p:cNvPr>
            <p:cNvSpPr/>
            <p:nvPr/>
          </p:nvSpPr>
          <p:spPr>
            <a:xfrm>
              <a:off x="3664965" y="5420867"/>
              <a:ext cx="180594" cy="292607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8">
              <a:extLst>
                <a:ext uri="{FF2B5EF4-FFF2-40B4-BE49-F238E27FC236}">
                  <a16:creationId xmlns:a16="http://schemas.microsoft.com/office/drawing/2014/main" id="{EC637C80-3D99-4ABF-9B8C-560FF95839DF}"/>
                </a:ext>
              </a:extLst>
            </p:cNvPr>
            <p:cNvSpPr/>
            <p:nvPr/>
          </p:nvSpPr>
          <p:spPr>
            <a:xfrm>
              <a:off x="3785361" y="5420867"/>
              <a:ext cx="1135380" cy="29260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9">
              <a:extLst>
                <a:ext uri="{FF2B5EF4-FFF2-40B4-BE49-F238E27FC236}">
                  <a16:creationId xmlns:a16="http://schemas.microsoft.com/office/drawing/2014/main" id="{374D9444-9C99-4754-B83A-BFB95AEBB02E}"/>
                </a:ext>
              </a:extLst>
            </p:cNvPr>
            <p:cNvSpPr/>
            <p:nvPr/>
          </p:nvSpPr>
          <p:spPr>
            <a:xfrm>
              <a:off x="4693665" y="5420867"/>
              <a:ext cx="709574" cy="29260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0">
              <a:extLst>
                <a:ext uri="{FF2B5EF4-FFF2-40B4-BE49-F238E27FC236}">
                  <a16:creationId xmlns:a16="http://schemas.microsoft.com/office/drawing/2014/main" id="{C9F89D1E-0BF2-49A5-9BFA-804BF580CA08}"/>
                </a:ext>
              </a:extLst>
            </p:cNvPr>
            <p:cNvSpPr/>
            <p:nvPr/>
          </p:nvSpPr>
          <p:spPr>
            <a:xfrm>
              <a:off x="5280659" y="5420867"/>
              <a:ext cx="908303" cy="292607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1">
              <a:extLst>
                <a:ext uri="{FF2B5EF4-FFF2-40B4-BE49-F238E27FC236}">
                  <a16:creationId xmlns:a16="http://schemas.microsoft.com/office/drawing/2014/main" id="{6C992AC4-9A79-447E-B19C-95E95721B4D2}"/>
                </a:ext>
              </a:extLst>
            </p:cNvPr>
            <p:cNvSpPr/>
            <p:nvPr/>
          </p:nvSpPr>
          <p:spPr>
            <a:xfrm>
              <a:off x="6018276" y="5420867"/>
              <a:ext cx="681227" cy="29260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2">
              <a:extLst>
                <a:ext uri="{FF2B5EF4-FFF2-40B4-BE49-F238E27FC236}">
                  <a16:creationId xmlns:a16="http://schemas.microsoft.com/office/drawing/2014/main" id="{4A6E7E85-FB8F-4BFD-BFDE-70CD0643318E}"/>
                </a:ext>
              </a:extLst>
            </p:cNvPr>
            <p:cNvSpPr/>
            <p:nvPr/>
          </p:nvSpPr>
          <p:spPr>
            <a:xfrm>
              <a:off x="6530340" y="5420867"/>
              <a:ext cx="681227" cy="29260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3">
              <a:extLst>
                <a:ext uri="{FF2B5EF4-FFF2-40B4-BE49-F238E27FC236}">
                  <a16:creationId xmlns:a16="http://schemas.microsoft.com/office/drawing/2014/main" id="{63EC2526-0FEA-4BB1-9BAB-D904BAB56848}"/>
                </a:ext>
              </a:extLst>
            </p:cNvPr>
            <p:cNvSpPr/>
            <p:nvPr/>
          </p:nvSpPr>
          <p:spPr>
            <a:xfrm>
              <a:off x="976274" y="5759196"/>
              <a:ext cx="356616" cy="35052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4">
              <a:extLst>
                <a:ext uri="{FF2B5EF4-FFF2-40B4-BE49-F238E27FC236}">
                  <a16:creationId xmlns:a16="http://schemas.microsoft.com/office/drawing/2014/main" id="{02017B46-D76D-4F6B-8C83-9EE0BD8FDABB}"/>
                </a:ext>
              </a:extLst>
            </p:cNvPr>
            <p:cNvSpPr/>
            <p:nvPr/>
          </p:nvSpPr>
          <p:spPr>
            <a:xfrm>
              <a:off x="1319149" y="5801867"/>
              <a:ext cx="860412" cy="292608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5">
              <a:extLst>
                <a:ext uri="{FF2B5EF4-FFF2-40B4-BE49-F238E27FC236}">
                  <a16:creationId xmlns:a16="http://schemas.microsoft.com/office/drawing/2014/main" id="{A9E5E448-77EA-4778-9A61-77F97DB5F21C}"/>
                </a:ext>
              </a:extLst>
            </p:cNvPr>
            <p:cNvSpPr/>
            <p:nvPr/>
          </p:nvSpPr>
          <p:spPr>
            <a:xfrm>
              <a:off x="2072004" y="5801867"/>
              <a:ext cx="454151" cy="292608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6">
              <a:extLst>
                <a:ext uri="{FF2B5EF4-FFF2-40B4-BE49-F238E27FC236}">
                  <a16:creationId xmlns:a16="http://schemas.microsoft.com/office/drawing/2014/main" id="{B30CCAA7-5ED3-4938-BDB4-C2A3B5E5A1A3}"/>
                </a:ext>
              </a:extLst>
            </p:cNvPr>
            <p:cNvSpPr/>
            <p:nvPr/>
          </p:nvSpPr>
          <p:spPr>
            <a:xfrm>
              <a:off x="2355469" y="5801867"/>
              <a:ext cx="681685" cy="292608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7">
              <a:extLst>
                <a:ext uri="{FF2B5EF4-FFF2-40B4-BE49-F238E27FC236}">
                  <a16:creationId xmlns:a16="http://schemas.microsoft.com/office/drawing/2014/main" id="{D8EFE101-5971-44A1-B1CC-6269DFA5A105}"/>
                </a:ext>
              </a:extLst>
            </p:cNvPr>
            <p:cNvSpPr/>
            <p:nvPr/>
          </p:nvSpPr>
          <p:spPr>
            <a:xfrm>
              <a:off x="2866389" y="5801867"/>
              <a:ext cx="908303" cy="292608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8">
              <a:extLst>
                <a:ext uri="{FF2B5EF4-FFF2-40B4-BE49-F238E27FC236}">
                  <a16:creationId xmlns:a16="http://schemas.microsoft.com/office/drawing/2014/main" id="{E71AC7F7-B5C6-4BCD-97D4-FC1199CF59EC}"/>
                </a:ext>
              </a:extLst>
            </p:cNvPr>
            <p:cNvSpPr/>
            <p:nvPr/>
          </p:nvSpPr>
          <p:spPr>
            <a:xfrm>
              <a:off x="3604005" y="5801867"/>
              <a:ext cx="908303" cy="292608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19">
              <a:extLst>
                <a:ext uri="{FF2B5EF4-FFF2-40B4-BE49-F238E27FC236}">
                  <a16:creationId xmlns:a16="http://schemas.microsoft.com/office/drawing/2014/main" id="{6A223FBC-A5F6-4386-8378-AC219F0A32EB}"/>
                </a:ext>
              </a:extLst>
            </p:cNvPr>
            <p:cNvSpPr/>
            <p:nvPr/>
          </p:nvSpPr>
          <p:spPr>
            <a:xfrm>
              <a:off x="4343146" y="5801867"/>
              <a:ext cx="454151" cy="292608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0">
              <a:extLst>
                <a:ext uri="{FF2B5EF4-FFF2-40B4-BE49-F238E27FC236}">
                  <a16:creationId xmlns:a16="http://schemas.microsoft.com/office/drawing/2014/main" id="{8505AF3D-139A-4765-B3E3-16D9953B27ED}"/>
                </a:ext>
              </a:extLst>
            </p:cNvPr>
            <p:cNvSpPr/>
            <p:nvPr/>
          </p:nvSpPr>
          <p:spPr>
            <a:xfrm>
              <a:off x="4626609" y="5801867"/>
              <a:ext cx="681685" cy="292608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1">
              <a:extLst>
                <a:ext uri="{FF2B5EF4-FFF2-40B4-BE49-F238E27FC236}">
                  <a16:creationId xmlns:a16="http://schemas.microsoft.com/office/drawing/2014/main" id="{5BD9308D-9042-49B9-9E96-956FE2D41F10}"/>
                </a:ext>
              </a:extLst>
            </p:cNvPr>
            <p:cNvSpPr/>
            <p:nvPr/>
          </p:nvSpPr>
          <p:spPr>
            <a:xfrm>
              <a:off x="5138928" y="5801867"/>
              <a:ext cx="908303" cy="292608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2">
              <a:extLst>
                <a:ext uri="{FF2B5EF4-FFF2-40B4-BE49-F238E27FC236}">
                  <a16:creationId xmlns:a16="http://schemas.microsoft.com/office/drawing/2014/main" id="{50128095-DC7C-4E9A-B8A7-18B678C2D718}"/>
                </a:ext>
              </a:extLst>
            </p:cNvPr>
            <p:cNvSpPr/>
            <p:nvPr/>
          </p:nvSpPr>
          <p:spPr>
            <a:xfrm>
              <a:off x="5876544" y="5801867"/>
              <a:ext cx="908303" cy="292608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3">
              <a:extLst>
                <a:ext uri="{FF2B5EF4-FFF2-40B4-BE49-F238E27FC236}">
                  <a16:creationId xmlns:a16="http://schemas.microsoft.com/office/drawing/2014/main" id="{C69AB17F-7C2E-4169-A2B5-564C7F5330E1}"/>
                </a:ext>
              </a:extLst>
            </p:cNvPr>
            <p:cNvSpPr/>
            <p:nvPr/>
          </p:nvSpPr>
          <p:spPr>
            <a:xfrm>
              <a:off x="6614159" y="5801867"/>
              <a:ext cx="681227" cy="292608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5">
              <a:extLst>
                <a:ext uri="{FF2B5EF4-FFF2-40B4-BE49-F238E27FC236}">
                  <a16:creationId xmlns:a16="http://schemas.microsoft.com/office/drawing/2014/main" id="{91086867-08D7-4B24-9CBA-52F97B49B900}"/>
                </a:ext>
              </a:extLst>
            </p:cNvPr>
            <p:cNvSpPr/>
            <p:nvPr/>
          </p:nvSpPr>
          <p:spPr>
            <a:xfrm>
              <a:off x="1009802" y="6182867"/>
              <a:ext cx="739139" cy="292912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6">
              <a:extLst>
                <a:ext uri="{FF2B5EF4-FFF2-40B4-BE49-F238E27FC236}">
                  <a16:creationId xmlns:a16="http://schemas.microsoft.com/office/drawing/2014/main" id="{7B4069A1-FFE3-4B3C-9DE0-646112C3B4CB}"/>
                </a:ext>
              </a:extLst>
            </p:cNvPr>
            <p:cNvSpPr/>
            <p:nvPr/>
          </p:nvSpPr>
          <p:spPr>
            <a:xfrm>
              <a:off x="1601088" y="6182867"/>
              <a:ext cx="454151" cy="292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7">
              <a:extLst>
                <a:ext uri="{FF2B5EF4-FFF2-40B4-BE49-F238E27FC236}">
                  <a16:creationId xmlns:a16="http://schemas.microsoft.com/office/drawing/2014/main" id="{2C1C7E64-73ED-483E-A1CD-BE9122B965AC}"/>
                </a:ext>
              </a:extLst>
            </p:cNvPr>
            <p:cNvSpPr/>
            <p:nvPr/>
          </p:nvSpPr>
          <p:spPr>
            <a:xfrm>
              <a:off x="1884552" y="6182867"/>
              <a:ext cx="1135761" cy="292912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8">
              <a:extLst>
                <a:ext uri="{FF2B5EF4-FFF2-40B4-BE49-F238E27FC236}">
                  <a16:creationId xmlns:a16="http://schemas.microsoft.com/office/drawing/2014/main" id="{401B12AB-6334-44E1-AA34-CB28E125D184}"/>
                </a:ext>
              </a:extLst>
            </p:cNvPr>
            <p:cNvSpPr/>
            <p:nvPr/>
          </p:nvSpPr>
          <p:spPr>
            <a:xfrm>
              <a:off x="2849626" y="6182867"/>
              <a:ext cx="1135379" cy="292912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29">
              <a:extLst>
                <a:ext uri="{FF2B5EF4-FFF2-40B4-BE49-F238E27FC236}">
                  <a16:creationId xmlns:a16="http://schemas.microsoft.com/office/drawing/2014/main" id="{05102E9D-9014-4EC8-8BE3-93B907E656D0}"/>
                </a:ext>
              </a:extLst>
            </p:cNvPr>
            <p:cNvSpPr/>
            <p:nvPr/>
          </p:nvSpPr>
          <p:spPr>
            <a:xfrm>
              <a:off x="3815841" y="6182867"/>
              <a:ext cx="225551" cy="292912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0">
              <a:extLst>
                <a:ext uri="{FF2B5EF4-FFF2-40B4-BE49-F238E27FC236}">
                  <a16:creationId xmlns:a16="http://schemas.microsoft.com/office/drawing/2014/main" id="{99AF2076-8D82-48D0-8B76-DF1F0AD37EF6}"/>
                </a:ext>
              </a:extLst>
            </p:cNvPr>
            <p:cNvSpPr/>
            <p:nvPr/>
          </p:nvSpPr>
          <p:spPr>
            <a:xfrm>
              <a:off x="3928617" y="6182867"/>
              <a:ext cx="1362837" cy="292912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1">
              <a:extLst>
                <a:ext uri="{FF2B5EF4-FFF2-40B4-BE49-F238E27FC236}">
                  <a16:creationId xmlns:a16="http://schemas.microsoft.com/office/drawing/2014/main" id="{5DDDCCA9-FC94-41AE-A69B-13203A30DAC8}"/>
                </a:ext>
              </a:extLst>
            </p:cNvPr>
            <p:cNvSpPr/>
            <p:nvPr/>
          </p:nvSpPr>
          <p:spPr>
            <a:xfrm>
              <a:off x="5064252" y="6182867"/>
              <a:ext cx="225551" cy="292912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2">
              <a:extLst>
                <a:ext uri="{FF2B5EF4-FFF2-40B4-BE49-F238E27FC236}">
                  <a16:creationId xmlns:a16="http://schemas.microsoft.com/office/drawing/2014/main" id="{A746F1CA-DE5D-486D-AA12-9217ACFB4829}"/>
                </a:ext>
              </a:extLst>
            </p:cNvPr>
            <p:cNvSpPr/>
            <p:nvPr/>
          </p:nvSpPr>
          <p:spPr>
            <a:xfrm>
              <a:off x="5177028" y="6182867"/>
              <a:ext cx="681227" cy="292912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3">
              <a:extLst>
                <a:ext uri="{FF2B5EF4-FFF2-40B4-BE49-F238E27FC236}">
                  <a16:creationId xmlns:a16="http://schemas.microsoft.com/office/drawing/2014/main" id="{78BA7DFA-7372-47FA-B9A4-5288C4528562}"/>
                </a:ext>
              </a:extLst>
            </p:cNvPr>
            <p:cNvSpPr/>
            <p:nvPr/>
          </p:nvSpPr>
          <p:spPr>
            <a:xfrm>
              <a:off x="5687567" y="6182867"/>
              <a:ext cx="454151" cy="292912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4">
              <a:extLst>
                <a:ext uri="{FF2B5EF4-FFF2-40B4-BE49-F238E27FC236}">
                  <a16:creationId xmlns:a16="http://schemas.microsoft.com/office/drawing/2014/main" id="{BCD99776-B903-43A3-B0D2-71C5AFE742FC}"/>
                </a:ext>
              </a:extLst>
            </p:cNvPr>
            <p:cNvSpPr/>
            <p:nvPr/>
          </p:nvSpPr>
          <p:spPr>
            <a:xfrm>
              <a:off x="5971032" y="6182867"/>
              <a:ext cx="681228" cy="292912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5">
              <a:extLst>
                <a:ext uri="{FF2B5EF4-FFF2-40B4-BE49-F238E27FC236}">
                  <a16:creationId xmlns:a16="http://schemas.microsoft.com/office/drawing/2014/main" id="{F34361A3-17BE-4F60-8309-7060CC21BC18}"/>
                </a:ext>
              </a:extLst>
            </p:cNvPr>
            <p:cNvSpPr/>
            <p:nvPr/>
          </p:nvSpPr>
          <p:spPr>
            <a:xfrm>
              <a:off x="976274" y="6521501"/>
              <a:ext cx="356616" cy="336499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6">
              <a:extLst>
                <a:ext uri="{FF2B5EF4-FFF2-40B4-BE49-F238E27FC236}">
                  <a16:creationId xmlns:a16="http://schemas.microsoft.com/office/drawing/2014/main" id="{FACFA8F9-7490-4D53-AD58-1D8F8ECAD7D1}"/>
                </a:ext>
              </a:extLst>
            </p:cNvPr>
            <p:cNvSpPr/>
            <p:nvPr/>
          </p:nvSpPr>
          <p:spPr>
            <a:xfrm>
              <a:off x="1319149" y="6564172"/>
              <a:ext cx="1362837" cy="292608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7">
              <a:extLst>
                <a:ext uri="{FF2B5EF4-FFF2-40B4-BE49-F238E27FC236}">
                  <a16:creationId xmlns:a16="http://schemas.microsoft.com/office/drawing/2014/main" id="{BEABA6DA-80CB-464C-A0BE-17BF10B76DFD}"/>
                </a:ext>
              </a:extLst>
            </p:cNvPr>
            <p:cNvSpPr/>
            <p:nvPr/>
          </p:nvSpPr>
          <p:spPr>
            <a:xfrm>
              <a:off x="2512822" y="6564172"/>
              <a:ext cx="908303" cy="292608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8">
              <a:extLst>
                <a:ext uri="{FF2B5EF4-FFF2-40B4-BE49-F238E27FC236}">
                  <a16:creationId xmlns:a16="http://schemas.microsoft.com/office/drawing/2014/main" id="{C33A0D7B-CDAE-4B51-9738-0531D290EDAA}"/>
                </a:ext>
              </a:extLst>
            </p:cNvPr>
            <p:cNvSpPr/>
            <p:nvPr/>
          </p:nvSpPr>
          <p:spPr>
            <a:xfrm>
              <a:off x="3250438" y="6564172"/>
              <a:ext cx="908303" cy="292608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39">
              <a:extLst>
                <a:ext uri="{FF2B5EF4-FFF2-40B4-BE49-F238E27FC236}">
                  <a16:creationId xmlns:a16="http://schemas.microsoft.com/office/drawing/2014/main" id="{33EB361E-E56E-45D0-A785-6CD4793C5E17}"/>
                </a:ext>
              </a:extLst>
            </p:cNvPr>
            <p:cNvSpPr/>
            <p:nvPr/>
          </p:nvSpPr>
          <p:spPr>
            <a:xfrm>
              <a:off x="3989578" y="6564172"/>
              <a:ext cx="908303" cy="292608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0">
              <a:extLst>
                <a:ext uri="{FF2B5EF4-FFF2-40B4-BE49-F238E27FC236}">
                  <a16:creationId xmlns:a16="http://schemas.microsoft.com/office/drawing/2014/main" id="{457F1087-231B-4876-8201-70A74A654616}"/>
                </a:ext>
              </a:extLst>
            </p:cNvPr>
            <p:cNvSpPr/>
            <p:nvPr/>
          </p:nvSpPr>
          <p:spPr>
            <a:xfrm>
              <a:off x="4727194" y="6564172"/>
              <a:ext cx="908710" cy="292608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1">
              <a:extLst>
                <a:ext uri="{FF2B5EF4-FFF2-40B4-BE49-F238E27FC236}">
                  <a16:creationId xmlns:a16="http://schemas.microsoft.com/office/drawing/2014/main" id="{9468FFC2-0DAC-4568-9FCB-D09AFA565248}"/>
                </a:ext>
              </a:extLst>
            </p:cNvPr>
            <p:cNvSpPr/>
            <p:nvPr/>
          </p:nvSpPr>
          <p:spPr>
            <a:xfrm>
              <a:off x="5465064" y="6564172"/>
              <a:ext cx="908303" cy="292608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2">
              <a:extLst>
                <a:ext uri="{FF2B5EF4-FFF2-40B4-BE49-F238E27FC236}">
                  <a16:creationId xmlns:a16="http://schemas.microsoft.com/office/drawing/2014/main" id="{54AB89A9-36AE-470B-A147-907E5FE50B45}"/>
                </a:ext>
              </a:extLst>
            </p:cNvPr>
            <p:cNvSpPr/>
            <p:nvPr/>
          </p:nvSpPr>
          <p:spPr>
            <a:xfrm>
              <a:off x="6204203" y="6564172"/>
              <a:ext cx="908303" cy="292608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3">
              <a:extLst>
                <a:ext uri="{FF2B5EF4-FFF2-40B4-BE49-F238E27FC236}">
                  <a16:creationId xmlns:a16="http://schemas.microsoft.com/office/drawing/2014/main" id="{9F6606DA-2CAF-4E39-8CD4-8D790DA81EEE}"/>
                </a:ext>
              </a:extLst>
            </p:cNvPr>
            <p:cNvSpPr/>
            <p:nvPr/>
          </p:nvSpPr>
          <p:spPr>
            <a:xfrm>
              <a:off x="6941819" y="6564172"/>
              <a:ext cx="681685" cy="292608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CFEC8C9-5332-4112-A868-A17C3BDD7DB0}"/>
              </a:ext>
            </a:extLst>
          </p:cNvPr>
          <p:cNvGrpSpPr/>
          <p:nvPr/>
        </p:nvGrpSpPr>
        <p:grpSpPr>
          <a:xfrm>
            <a:off x="4531250" y="371862"/>
            <a:ext cx="6176491" cy="350824"/>
            <a:chOff x="2454275" y="322529"/>
            <a:chExt cx="6176491" cy="350824"/>
          </a:xfrm>
        </p:grpSpPr>
        <p:sp>
          <p:nvSpPr>
            <p:cNvPr id="150" name="object 144">
              <a:extLst>
                <a:ext uri="{FF2B5EF4-FFF2-40B4-BE49-F238E27FC236}">
                  <a16:creationId xmlns:a16="http://schemas.microsoft.com/office/drawing/2014/main" id="{190E7626-7277-4B91-8C06-390AE798F677}"/>
                </a:ext>
              </a:extLst>
            </p:cNvPr>
            <p:cNvSpPr/>
            <p:nvPr/>
          </p:nvSpPr>
          <p:spPr>
            <a:xfrm>
              <a:off x="2454275" y="322529"/>
              <a:ext cx="1356360" cy="350824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5">
              <a:extLst>
                <a:ext uri="{FF2B5EF4-FFF2-40B4-BE49-F238E27FC236}">
                  <a16:creationId xmlns:a16="http://schemas.microsoft.com/office/drawing/2014/main" id="{94AB39B9-3B75-4E9A-96D9-623BB10E1116}"/>
                </a:ext>
              </a:extLst>
            </p:cNvPr>
            <p:cNvSpPr/>
            <p:nvPr/>
          </p:nvSpPr>
          <p:spPr>
            <a:xfrm>
              <a:off x="3607942" y="322529"/>
              <a:ext cx="1085494" cy="350824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6">
              <a:extLst>
                <a:ext uri="{FF2B5EF4-FFF2-40B4-BE49-F238E27FC236}">
                  <a16:creationId xmlns:a16="http://schemas.microsoft.com/office/drawing/2014/main" id="{493CA680-C244-424D-AD1C-BFC2CB9F73E3}"/>
                </a:ext>
              </a:extLst>
            </p:cNvPr>
            <p:cNvSpPr/>
            <p:nvPr/>
          </p:nvSpPr>
          <p:spPr>
            <a:xfrm>
              <a:off x="4422013" y="322529"/>
              <a:ext cx="1018641" cy="350824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7">
              <a:extLst>
                <a:ext uri="{FF2B5EF4-FFF2-40B4-BE49-F238E27FC236}">
                  <a16:creationId xmlns:a16="http://schemas.microsoft.com/office/drawing/2014/main" id="{064CAE5E-3445-4233-8521-9E83C4D94D3B}"/>
                </a:ext>
              </a:extLst>
            </p:cNvPr>
            <p:cNvSpPr/>
            <p:nvPr/>
          </p:nvSpPr>
          <p:spPr>
            <a:xfrm>
              <a:off x="5270880" y="322529"/>
              <a:ext cx="813815" cy="350824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48">
              <a:extLst>
                <a:ext uri="{FF2B5EF4-FFF2-40B4-BE49-F238E27FC236}">
                  <a16:creationId xmlns:a16="http://schemas.microsoft.com/office/drawing/2014/main" id="{B7F7CB96-1763-4DF9-ACA4-583DF8C308DB}"/>
                </a:ext>
              </a:extLst>
            </p:cNvPr>
            <p:cNvSpPr/>
            <p:nvPr/>
          </p:nvSpPr>
          <p:spPr>
            <a:xfrm>
              <a:off x="5882004" y="322529"/>
              <a:ext cx="814273" cy="350824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49">
              <a:extLst>
                <a:ext uri="{FF2B5EF4-FFF2-40B4-BE49-F238E27FC236}">
                  <a16:creationId xmlns:a16="http://schemas.microsoft.com/office/drawing/2014/main" id="{8D1EF7DD-8AEC-4719-A716-5CB60999FD73}"/>
                </a:ext>
              </a:extLst>
            </p:cNvPr>
            <p:cNvSpPr/>
            <p:nvPr/>
          </p:nvSpPr>
          <p:spPr>
            <a:xfrm>
              <a:off x="6493509" y="322529"/>
              <a:ext cx="1148588" cy="350824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0">
              <a:extLst>
                <a:ext uri="{FF2B5EF4-FFF2-40B4-BE49-F238E27FC236}">
                  <a16:creationId xmlns:a16="http://schemas.microsoft.com/office/drawing/2014/main" id="{84ABBF35-3BC5-428C-A2F5-301DFD6820E7}"/>
                </a:ext>
              </a:extLst>
            </p:cNvPr>
            <p:cNvSpPr/>
            <p:nvPr/>
          </p:nvSpPr>
          <p:spPr>
            <a:xfrm>
              <a:off x="7478014" y="322529"/>
              <a:ext cx="542544" cy="350824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1">
              <a:extLst>
                <a:ext uri="{FF2B5EF4-FFF2-40B4-BE49-F238E27FC236}">
                  <a16:creationId xmlns:a16="http://schemas.microsoft.com/office/drawing/2014/main" id="{EE881A68-C84E-4B8B-A748-001597F9093E}"/>
                </a:ext>
              </a:extLst>
            </p:cNvPr>
            <p:cNvSpPr/>
            <p:nvPr/>
          </p:nvSpPr>
          <p:spPr>
            <a:xfrm>
              <a:off x="7816342" y="322529"/>
              <a:ext cx="813816" cy="350824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2">
              <a:extLst>
                <a:ext uri="{FF2B5EF4-FFF2-40B4-BE49-F238E27FC236}">
                  <a16:creationId xmlns:a16="http://schemas.microsoft.com/office/drawing/2014/main" id="{36CD7CBA-6BDE-4FA2-A8D2-4F8B587C8AC6}"/>
                </a:ext>
              </a:extLst>
            </p:cNvPr>
            <p:cNvSpPr/>
            <p:nvPr/>
          </p:nvSpPr>
          <p:spPr>
            <a:xfrm>
              <a:off x="8358885" y="322529"/>
              <a:ext cx="271881" cy="350824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70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역사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A07CB0-6650-4790-B724-57C7812EAB46}"/>
              </a:ext>
            </a:extLst>
          </p:cNvPr>
          <p:cNvGrpSpPr/>
          <p:nvPr/>
        </p:nvGrpSpPr>
        <p:grpSpPr>
          <a:xfrm>
            <a:off x="162560" y="1115607"/>
            <a:ext cx="10785315" cy="4626785"/>
            <a:chOff x="398500" y="945133"/>
            <a:chExt cx="11250066" cy="4980177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724E0FDF-A486-4D97-800E-9DD1B014CEFF}"/>
                </a:ext>
              </a:extLst>
            </p:cNvPr>
            <p:cNvSpPr/>
            <p:nvPr/>
          </p:nvSpPr>
          <p:spPr>
            <a:xfrm>
              <a:off x="741578" y="945133"/>
              <a:ext cx="377952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36B0E737-F46D-4D45-91F5-FEAD777D249C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161F338-D9AD-48BD-B6CC-1209FACF0BE7}"/>
                </a:ext>
              </a:extLst>
            </p:cNvPr>
            <p:cNvSpPr/>
            <p:nvPr/>
          </p:nvSpPr>
          <p:spPr>
            <a:xfrm>
              <a:off x="1025042" y="945133"/>
              <a:ext cx="1362456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997CED04-47A9-47BC-85C0-5434BAF52C30}"/>
                </a:ext>
              </a:extLst>
            </p:cNvPr>
            <p:cNvSpPr/>
            <p:nvPr/>
          </p:nvSpPr>
          <p:spPr>
            <a:xfrm>
              <a:off x="2218308" y="945133"/>
              <a:ext cx="681685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CF820A2-6C8D-437B-8630-BC2B6E4DC625}"/>
                </a:ext>
              </a:extLst>
            </p:cNvPr>
            <p:cNvSpPr/>
            <p:nvPr/>
          </p:nvSpPr>
          <p:spPr>
            <a:xfrm>
              <a:off x="1009802" y="1379169"/>
              <a:ext cx="739139" cy="292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C25B3E17-24A5-4BCD-84C7-659279A1F724}"/>
                </a:ext>
              </a:extLst>
            </p:cNvPr>
            <p:cNvSpPr/>
            <p:nvPr/>
          </p:nvSpPr>
          <p:spPr>
            <a:xfrm>
              <a:off x="1601088" y="1379169"/>
              <a:ext cx="454151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77A8EC7E-1C8A-4693-889E-8F0106A121D1}"/>
                </a:ext>
              </a:extLst>
            </p:cNvPr>
            <p:cNvSpPr/>
            <p:nvPr/>
          </p:nvSpPr>
          <p:spPr>
            <a:xfrm>
              <a:off x="1884552" y="1379169"/>
              <a:ext cx="1135761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9F65E444-A284-4D43-96E0-DB77330F7A10}"/>
                </a:ext>
              </a:extLst>
            </p:cNvPr>
            <p:cNvSpPr/>
            <p:nvPr/>
          </p:nvSpPr>
          <p:spPr>
            <a:xfrm>
              <a:off x="2849626" y="1379169"/>
              <a:ext cx="908303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87DDE948-614D-4D34-AABF-A0B9D251AFD7}"/>
                </a:ext>
              </a:extLst>
            </p:cNvPr>
            <p:cNvSpPr/>
            <p:nvPr/>
          </p:nvSpPr>
          <p:spPr>
            <a:xfrm>
              <a:off x="3588765" y="1379169"/>
              <a:ext cx="155448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937A5FD4-B9B4-424B-8A4F-3394718111DA}"/>
                </a:ext>
              </a:extLst>
            </p:cNvPr>
            <p:cNvSpPr/>
            <p:nvPr/>
          </p:nvSpPr>
          <p:spPr>
            <a:xfrm>
              <a:off x="3666490" y="1379169"/>
              <a:ext cx="443484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2F1EFF4F-7120-4D27-AB61-632E11071E67}"/>
                </a:ext>
              </a:extLst>
            </p:cNvPr>
            <p:cNvSpPr/>
            <p:nvPr/>
          </p:nvSpPr>
          <p:spPr>
            <a:xfrm>
              <a:off x="3962146" y="1379169"/>
              <a:ext cx="454151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DEEBB4D3-66C6-48BE-9833-0EA029C91E0F}"/>
                </a:ext>
              </a:extLst>
            </p:cNvPr>
            <p:cNvSpPr/>
            <p:nvPr/>
          </p:nvSpPr>
          <p:spPr>
            <a:xfrm>
              <a:off x="4244085" y="1379169"/>
              <a:ext cx="681227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161CC184-BBE7-46F4-81A6-B8CBC9D5526F}"/>
                </a:ext>
              </a:extLst>
            </p:cNvPr>
            <p:cNvSpPr/>
            <p:nvPr/>
          </p:nvSpPr>
          <p:spPr>
            <a:xfrm>
              <a:off x="4754626" y="1379169"/>
              <a:ext cx="681685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5C39F907-3B26-4B3B-8AAB-8E1D813428BE}"/>
                </a:ext>
              </a:extLst>
            </p:cNvPr>
            <p:cNvSpPr/>
            <p:nvPr/>
          </p:nvSpPr>
          <p:spPr>
            <a:xfrm>
              <a:off x="5266944" y="1379169"/>
              <a:ext cx="1589531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56A1AC61-0640-4913-8777-33EE61DB7585}"/>
                </a:ext>
              </a:extLst>
            </p:cNvPr>
            <p:cNvSpPr/>
            <p:nvPr/>
          </p:nvSpPr>
          <p:spPr>
            <a:xfrm>
              <a:off x="6685788" y="1379169"/>
              <a:ext cx="454151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9DC8C596-D0B3-4EE6-84DD-3847CCE82BC1}"/>
                </a:ext>
              </a:extLst>
            </p:cNvPr>
            <p:cNvSpPr/>
            <p:nvPr/>
          </p:nvSpPr>
          <p:spPr>
            <a:xfrm>
              <a:off x="6969252" y="1379169"/>
              <a:ext cx="454761" cy="2929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A491FDAE-4663-4A9B-8FB2-6A0AB6BC2240}"/>
                </a:ext>
              </a:extLst>
            </p:cNvPr>
            <p:cNvSpPr/>
            <p:nvPr/>
          </p:nvSpPr>
          <p:spPr>
            <a:xfrm>
              <a:off x="7196581" y="1379169"/>
              <a:ext cx="155448" cy="2929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69A1309D-36D2-41F1-AAE2-D683EB663153}"/>
                </a:ext>
              </a:extLst>
            </p:cNvPr>
            <p:cNvSpPr/>
            <p:nvPr/>
          </p:nvSpPr>
          <p:spPr>
            <a:xfrm>
              <a:off x="1009802" y="1760854"/>
              <a:ext cx="739139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C264140B-303A-4C89-983F-1800769FCDA8}"/>
                </a:ext>
              </a:extLst>
            </p:cNvPr>
            <p:cNvSpPr/>
            <p:nvPr/>
          </p:nvSpPr>
          <p:spPr>
            <a:xfrm>
              <a:off x="1601088" y="1760854"/>
              <a:ext cx="454151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B9759670-FAD6-4429-B9AF-0B252316EA55}"/>
                </a:ext>
              </a:extLst>
            </p:cNvPr>
            <p:cNvSpPr/>
            <p:nvPr/>
          </p:nvSpPr>
          <p:spPr>
            <a:xfrm>
              <a:off x="1884552" y="1760854"/>
              <a:ext cx="1135761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0DF65522-6BDB-4B03-AF66-2472B374D663}"/>
                </a:ext>
              </a:extLst>
            </p:cNvPr>
            <p:cNvSpPr/>
            <p:nvPr/>
          </p:nvSpPr>
          <p:spPr>
            <a:xfrm>
              <a:off x="2849626" y="1760854"/>
              <a:ext cx="155448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03FF7766-E647-410B-9F06-DF519E192649}"/>
                </a:ext>
              </a:extLst>
            </p:cNvPr>
            <p:cNvSpPr/>
            <p:nvPr/>
          </p:nvSpPr>
          <p:spPr>
            <a:xfrm>
              <a:off x="2927350" y="1760854"/>
              <a:ext cx="295656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D012060D-D662-4E4F-A53A-962AD2211004}"/>
                </a:ext>
              </a:extLst>
            </p:cNvPr>
            <p:cNvSpPr/>
            <p:nvPr/>
          </p:nvSpPr>
          <p:spPr>
            <a:xfrm>
              <a:off x="3075177" y="1760854"/>
              <a:ext cx="454151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6A6E2D14-BB8E-471D-B8FD-0C5AF569B08E}"/>
                </a:ext>
              </a:extLst>
            </p:cNvPr>
            <p:cNvSpPr/>
            <p:nvPr/>
          </p:nvSpPr>
          <p:spPr>
            <a:xfrm>
              <a:off x="3358641" y="1760854"/>
              <a:ext cx="908303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05F8B8A4-8B25-4492-AA1F-A97154B2D670}"/>
                </a:ext>
              </a:extLst>
            </p:cNvPr>
            <p:cNvSpPr/>
            <p:nvPr/>
          </p:nvSpPr>
          <p:spPr>
            <a:xfrm>
              <a:off x="4096258" y="1760854"/>
              <a:ext cx="681227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45C66C5-38A9-4954-B761-D2D9E22E4B79}"/>
                </a:ext>
              </a:extLst>
            </p:cNvPr>
            <p:cNvSpPr/>
            <p:nvPr/>
          </p:nvSpPr>
          <p:spPr>
            <a:xfrm>
              <a:off x="4606797" y="1760854"/>
              <a:ext cx="908710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4CB11EC4-7E97-4308-8CA7-49CB51C91A69}"/>
                </a:ext>
              </a:extLst>
            </p:cNvPr>
            <p:cNvSpPr/>
            <p:nvPr/>
          </p:nvSpPr>
          <p:spPr>
            <a:xfrm>
              <a:off x="5346191" y="1760854"/>
              <a:ext cx="908303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FE9FEB20-36A4-4C06-AA4B-EB8127B2FF1A}"/>
                </a:ext>
              </a:extLst>
            </p:cNvPr>
            <p:cNvSpPr/>
            <p:nvPr/>
          </p:nvSpPr>
          <p:spPr>
            <a:xfrm>
              <a:off x="6083808" y="1760854"/>
              <a:ext cx="1135380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4CBDE143-4580-4A2F-97C6-6D0564BB933B}"/>
                </a:ext>
              </a:extLst>
            </p:cNvPr>
            <p:cNvSpPr/>
            <p:nvPr/>
          </p:nvSpPr>
          <p:spPr>
            <a:xfrm>
              <a:off x="7050023" y="1760854"/>
              <a:ext cx="454761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D958FFBC-A91F-49B3-A5D4-FCD766E1D86A}"/>
                </a:ext>
              </a:extLst>
            </p:cNvPr>
            <p:cNvSpPr/>
            <p:nvPr/>
          </p:nvSpPr>
          <p:spPr>
            <a:xfrm>
              <a:off x="7277354" y="1760854"/>
              <a:ext cx="155448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F3F5247C-30A7-430C-B4A3-849686ACA9DC}"/>
                </a:ext>
              </a:extLst>
            </p:cNvPr>
            <p:cNvSpPr/>
            <p:nvPr/>
          </p:nvSpPr>
          <p:spPr>
            <a:xfrm>
              <a:off x="741578" y="2236342"/>
              <a:ext cx="1135380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AA3BBD64-DDB2-45FD-B82A-881D905762C1}"/>
                </a:ext>
              </a:extLst>
            </p:cNvPr>
            <p:cNvSpPr/>
            <p:nvPr/>
          </p:nvSpPr>
          <p:spPr>
            <a:xfrm>
              <a:off x="398500" y="2261616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84C0789D-FED4-432F-8967-D595923E85B7}"/>
                </a:ext>
              </a:extLst>
            </p:cNvPr>
            <p:cNvSpPr/>
            <p:nvPr/>
          </p:nvSpPr>
          <p:spPr>
            <a:xfrm>
              <a:off x="1706245" y="2236342"/>
              <a:ext cx="681228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48A64596-DBA7-4515-8E6B-57DFDA02F029}"/>
                </a:ext>
              </a:extLst>
            </p:cNvPr>
            <p:cNvSpPr/>
            <p:nvPr/>
          </p:nvSpPr>
          <p:spPr>
            <a:xfrm>
              <a:off x="2218308" y="2236342"/>
              <a:ext cx="681685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CC94CCD2-1E1C-45AF-A59B-4726DB77A37A}"/>
                </a:ext>
              </a:extLst>
            </p:cNvPr>
            <p:cNvSpPr/>
            <p:nvPr/>
          </p:nvSpPr>
          <p:spPr>
            <a:xfrm>
              <a:off x="2729229" y="2236342"/>
              <a:ext cx="844905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51A0FC51-FBAE-4EA6-B55C-F747071F66F0}"/>
                </a:ext>
              </a:extLst>
            </p:cNvPr>
            <p:cNvSpPr/>
            <p:nvPr/>
          </p:nvSpPr>
          <p:spPr>
            <a:xfrm>
              <a:off x="3433317" y="2236342"/>
              <a:ext cx="68122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E7DACC21-61AA-4796-8434-0249EBAF630D}"/>
                </a:ext>
              </a:extLst>
            </p:cNvPr>
            <p:cNvSpPr/>
            <p:nvPr/>
          </p:nvSpPr>
          <p:spPr>
            <a:xfrm>
              <a:off x="3943858" y="2236342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0A594D7A-F418-4DA2-A764-C3C788FB81B5}"/>
                </a:ext>
              </a:extLst>
            </p:cNvPr>
            <p:cNvSpPr/>
            <p:nvPr/>
          </p:nvSpPr>
          <p:spPr>
            <a:xfrm>
              <a:off x="4398009" y="2236342"/>
              <a:ext cx="914768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EF4E2B96-1057-4A1E-A343-35F3EDE13208}"/>
                </a:ext>
              </a:extLst>
            </p:cNvPr>
            <p:cNvSpPr/>
            <p:nvPr/>
          </p:nvSpPr>
          <p:spPr>
            <a:xfrm>
              <a:off x="5160264" y="2236342"/>
              <a:ext cx="68122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8A38281F-ABAC-4EB8-9C0C-4E7D826982EC}"/>
                </a:ext>
              </a:extLst>
            </p:cNvPr>
            <p:cNvSpPr/>
            <p:nvPr/>
          </p:nvSpPr>
          <p:spPr>
            <a:xfrm>
              <a:off x="5669279" y="2236342"/>
              <a:ext cx="681227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294610A8-1507-467D-9274-53F960D8A272}"/>
                </a:ext>
              </a:extLst>
            </p:cNvPr>
            <p:cNvSpPr/>
            <p:nvPr/>
          </p:nvSpPr>
          <p:spPr>
            <a:xfrm>
              <a:off x="6123432" y="2236342"/>
              <a:ext cx="225551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48B42F91-5A00-402C-A770-E4A0ADCB1742}"/>
                </a:ext>
              </a:extLst>
            </p:cNvPr>
            <p:cNvSpPr/>
            <p:nvPr/>
          </p:nvSpPr>
          <p:spPr>
            <a:xfrm>
              <a:off x="1009802" y="2669413"/>
              <a:ext cx="377952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9C2F8644-2601-4FA5-8462-EC6039BFFAC8}"/>
                </a:ext>
              </a:extLst>
            </p:cNvPr>
            <p:cNvSpPr/>
            <p:nvPr/>
          </p:nvSpPr>
          <p:spPr>
            <a:xfrm>
              <a:off x="1293241" y="2669413"/>
              <a:ext cx="1362456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A6C845AF-5CC4-4CAC-A70F-C8FBA3236B12}"/>
                </a:ext>
              </a:extLst>
            </p:cNvPr>
            <p:cNvSpPr/>
            <p:nvPr/>
          </p:nvSpPr>
          <p:spPr>
            <a:xfrm>
              <a:off x="2486914" y="2669413"/>
              <a:ext cx="908303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4F6FE87F-91A7-40CA-9594-A0F1F16F5970}"/>
                </a:ext>
              </a:extLst>
            </p:cNvPr>
            <p:cNvSpPr/>
            <p:nvPr/>
          </p:nvSpPr>
          <p:spPr>
            <a:xfrm>
              <a:off x="3224529" y="2669413"/>
              <a:ext cx="681228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44321E19-F93D-4A7A-995E-3AAF6255FE08}"/>
                </a:ext>
              </a:extLst>
            </p:cNvPr>
            <p:cNvSpPr/>
            <p:nvPr/>
          </p:nvSpPr>
          <p:spPr>
            <a:xfrm>
              <a:off x="3678682" y="2669413"/>
              <a:ext cx="1735074" cy="29260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9">
              <a:extLst>
                <a:ext uri="{FF2B5EF4-FFF2-40B4-BE49-F238E27FC236}">
                  <a16:creationId xmlns:a16="http://schemas.microsoft.com/office/drawing/2014/main" id="{86AB789B-7BE4-45D4-A271-02DFCFA5831A}"/>
                </a:ext>
              </a:extLst>
            </p:cNvPr>
            <p:cNvSpPr/>
            <p:nvPr/>
          </p:nvSpPr>
          <p:spPr>
            <a:xfrm>
              <a:off x="5344667" y="2669413"/>
              <a:ext cx="681227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0">
              <a:extLst>
                <a:ext uri="{FF2B5EF4-FFF2-40B4-BE49-F238E27FC236}">
                  <a16:creationId xmlns:a16="http://schemas.microsoft.com/office/drawing/2014/main" id="{90EA725C-594A-40B8-A004-440A54A93B62}"/>
                </a:ext>
              </a:extLst>
            </p:cNvPr>
            <p:cNvSpPr/>
            <p:nvPr/>
          </p:nvSpPr>
          <p:spPr>
            <a:xfrm>
              <a:off x="5798820" y="2669413"/>
              <a:ext cx="454151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1">
              <a:extLst>
                <a:ext uri="{FF2B5EF4-FFF2-40B4-BE49-F238E27FC236}">
                  <a16:creationId xmlns:a16="http://schemas.microsoft.com/office/drawing/2014/main" id="{29C38C4C-9076-48E7-B7E7-03A39C5BB52A}"/>
                </a:ext>
              </a:extLst>
            </p:cNvPr>
            <p:cNvSpPr/>
            <p:nvPr/>
          </p:nvSpPr>
          <p:spPr>
            <a:xfrm>
              <a:off x="6083808" y="2669413"/>
              <a:ext cx="1135380" cy="29260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2">
              <a:extLst>
                <a:ext uri="{FF2B5EF4-FFF2-40B4-BE49-F238E27FC236}">
                  <a16:creationId xmlns:a16="http://schemas.microsoft.com/office/drawing/2014/main" id="{AC6F66BE-8ABC-40FA-A75D-F83CC8465DB7}"/>
                </a:ext>
              </a:extLst>
            </p:cNvPr>
            <p:cNvSpPr/>
            <p:nvPr/>
          </p:nvSpPr>
          <p:spPr>
            <a:xfrm>
              <a:off x="7048500" y="2669413"/>
              <a:ext cx="681685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4">
              <a:extLst>
                <a:ext uri="{FF2B5EF4-FFF2-40B4-BE49-F238E27FC236}">
                  <a16:creationId xmlns:a16="http://schemas.microsoft.com/office/drawing/2014/main" id="{25893070-3975-42B8-9A33-332793B3BC32}"/>
                </a:ext>
              </a:extLst>
            </p:cNvPr>
            <p:cNvSpPr/>
            <p:nvPr/>
          </p:nvSpPr>
          <p:spPr>
            <a:xfrm>
              <a:off x="1009802" y="3050413"/>
              <a:ext cx="1135380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5">
              <a:extLst>
                <a:ext uri="{FF2B5EF4-FFF2-40B4-BE49-F238E27FC236}">
                  <a16:creationId xmlns:a16="http://schemas.microsoft.com/office/drawing/2014/main" id="{24DB0CED-A155-4D13-8C8B-5ABFFAA1906D}"/>
                </a:ext>
              </a:extLst>
            </p:cNvPr>
            <p:cNvSpPr/>
            <p:nvPr/>
          </p:nvSpPr>
          <p:spPr>
            <a:xfrm>
              <a:off x="1974469" y="3050413"/>
              <a:ext cx="379983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6">
              <a:extLst>
                <a:ext uri="{FF2B5EF4-FFF2-40B4-BE49-F238E27FC236}">
                  <a16:creationId xmlns:a16="http://schemas.microsoft.com/office/drawing/2014/main" id="{C0716691-BC3B-4F6F-A50B-59C537FC0F3B}"/>
                </a:ext>
              </a:extLst>
            </p:cNvPr>
            <p:cNvSpPr/>
            <p:nvPr/>
          </p:nvSpPr>
          <p:spPr>
            <a:xfrm>
              <a:off x="2259457" y="3050413"/>
              <a:ext cx="1362837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7">
              <a:extLst>
                <a:ext uri="{FF2B5EF4-FFF2-40B4-BE49-F238E27FC236}">
                  <a16:creationId xmlns:a16="http://schemas.microsoft.com/office/drawing/2014/main" id="{BBC17FE4-DC0E-4F49-A41C-B0365DC366B8}"/>
                </a:ext>
              </a:extLst>
            </p:cNvPr>
            <p:cNvSpPr/>
            <p:nvPr/>
          </p:nvSpPr>
          <p:spPr>
            <a:xfrm>
              <a:off x="3451605" y="3050413"/>
              <a:ext cx="454151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8">
              <a:extLst>
                <a:ext uri="{FF2B5EF4-FFF2-40B4-BE49-F238E27FC236}">
                  <a16:creationId xmlns:a16="http://schemas.microsoft.com/office/drawing/2014/main" id="{439DDE99-E0F8-44CB-99D6-20B1DBC2BDAC}"/>
                </a:ext>
              </a:extLst>
            </p:cNvPr>
            <p:cNvSpPr/>
            <p:nvPr/>
          </p:nvSpPr>
          <p:spPr>
            <a:xfrm>
              <a:off x="3736594" y="3050413"/>
              <a:ext cx="681227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9">
              <a:extLst>
                <a:ext uri="{FF2B5EF4-FFF2-40B4-BE49-F238E27FC236}">
                  <a16:creationId xmlns:a16="http://schemas.microsoft.com/office/drawing/2014/main" id="{17A6120A-8A23-4033-9BF8-FD311A5A7528}"/>
                </a:ext>
              </a:extLst>
            </p:cNvPr>
            <p:cNvSpPr/>
            <p:nvPr/>
          </p:nvSpPr>
          <p:spPr>
            <a:xfrm>
              <a:off x="4247134" y="3050413"/>
              <a:ext cx="908710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0">
              <a:extLst>
                <a:ext uri="{FF2B5EF4-FFF2-40B4-BE49-F238E27FC236}">
                  <a16:creationId xmlns:a16="http://schemas.microsoft.com/office/drawing/2014/main" id="{B872DFCC-EB62-4B36-8601-66B7AAD2DA51}"/>
                </a:ext>
              </a:extLst>
            </p:cNvPr>
            <p:cNvSpPr/>
            <p:nvPr/>
          </p:nvSpPr>
          <p:spPr>
            <a:xfrm>
              <a:off x="4985003" y="3050413"/>
              <a:ext cx="908303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1">
              <a:extLst>
                <a:ext uri="{FF2B5EF4-FFF2-40B4-BE49-F238E27FC236}">
                  <a16:creationId xmlns:a16="http://schemas.microsoft.com/office/drawing/2014/main" id="{7976A0AC-7938-4DAD-8C0B-B53A2816BD9B}"/>
                </a:ext>
              </a:extLst>
            </p:cNvPr>
            <p:cNvSpPr/>
            <p:nvPr/>
          </p:nvSpPr>
          <p:spPr>
            <a:xfrm>
              <a:off x="5724144" y="3050413"/>
              <a:ext cx="681227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2">
              <a:extLst>
                <a:ext uri="{FF2B5EF4-FFF2-40B4-BE49-F238E27FC236}">
                  <a16:creationId xmlns:a16="http://schemas.microsoft.com/office/drawing/2014/main" id="{2DDE35C7-4FDE-4C2E-9A5E-940336967BA2}"/>
                </a:ext>
              </a:extLst>
            </p:cNvPr>
            <p:cNvSpPr/>
            <p:nvPr/>
          </p:nvSpPr>
          <p:spPr>
            <a:xfrm>
              <a:off x="6178296" y="3050413"/>
              <a:ext cx="152400" cy="2926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3">
              <a:extLst>
                <a:ext uri="{FF2B5EF4-FFF2-40B4-BE49-F238E27FC236}">
                  <a16:creationId xmlns:a16="http://schemas.microsoft.com/office/drawing/2014/main" id="{58EC87FE-678A-4393-8316-5C9B94EC6A48}"/>
                </a:ext>
              </a:extLst>
            </p:cNvPr>
            <p:cNvSpPr/>
            <p:nvPr/>
          </p:nvSpPr>
          <p:spPr>
            <a:xfrm>
              <a:off x="741578" y="3525901"/>
              <a:ext cx="681228" cy="29260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4">
              <a:extLst>
                <a:ext uri="{FF2B5EF4-FFF2-40B4-BE49-F238E27FC236}">
                  <a16:creationId xmlns:a16="http://schemas.microsoft.com/office/drawing/2014/main" id="{0BEBDEE4-9EF7-4022-AAEE-2F2C9B04DF4D}"/>
                </a:ext>
              </a:extLst>
            </p:cNvPr>
            <p:cNvSpPr/>
            <p:nvPr/>
          </p:nvSpPr>
          <p:spPr>
            <a:xfrm>
              <a:off x="398500" y="3550920"/>
              <a:ext cx="88392" cy="2133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5">
              <a:extLst>
                <a:ext uri="{FF2B5EF4-FFF2-40B4-BE49-F238E27FC236}">
                  <a16:creationId xmlns:a16="http://schemas.microsoft.com/office/drawing/2014/main" id="{760F738B-931E-497B-B220-A7E97ED21F4F}"/>
                </a:ext>
              </a:extLst>
            </p:cNvPr>
            <p:cNvSpPr/>
            <p:nvPr/>
          </p:nvSpPr>
          <p:spPr>
            <a:xfrm>
              <a:off x="1252118" y="3525901"/>
              <a:ext cx="681228" cy="2926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6">
              <a:extLst>
                <a:ext uri="{FF2B5EF4-FFF2-40B4-BE49-F238E27FC236}">
                  <a16:creationId xmlns:a16="http://schemas.microsoft.com/office/drawing/2014/main" id="{846A657B-A092-4157-B0C7-5233047CAC6E}"/>
                </a:ext>
              </a:extLst>
            </p:cNvPr>
            <p:cNvSpPr txBox="1"/>
            <p:nvPr/>
          </p:nvSpPr>
          <p:spPr>
            <a:xfrm>
              <a:off x="745642" y="3961638"/>
              <a:ext cx="177165" cy="27814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72" name="object 67">
              <a:extLst>
                <a:ext uri="{FF2B5EF4-FFF2-40B4-BE49-F238E27FC236}">
                  <a16:creationId xmlns:a16="http://schemas.microsoft.com/office/drawing/2014/main" id="{1548B26B-6520-414B-A8C2-C537F1F9D94D}"/>
                </a:ext>
              </a:extLst>
            </p:cNvPr>
            <p:cNvSpPr/>
            <p:nvPr/>
          </p:nvSpPr>
          <p:spPr>
            <a:xfrm>
              <a:off x="1009802" y="3960621"/>
              <a:ext cx="1135380" cy="29260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8">
              <a:extLst>
                <a:ext uri="{FF2B5EF4-FFF2-40B4-BE49-F238E27FC236}">
                  <a16:creationId xmlns:a16="http://schemas.microsoft.com/office/drawing/2014/main" id="{805BB723-6C3A-41B9-95E1-DDC0268F873C}"/>
                </a:ext>
              </a:extLst>
            </p:cNvPr>
            <p:cNvSpPr/>
            <p:nvPr/>
          </p:nvSpPr>
          <p:spPr>
            <a:xfrm>
              <a:off x="1974469" y="3960621"/>
              <a:ext cx="908710" cy="29260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9">
              <a:extLst>
                <a:ext uri="{FF2B5EF4-FFF2-40B4-BE49-F238E27FC236}">
                  <a16:creationId xmlns:a16="http://schemas.microsoft.com/office/drawing/2014/main" id="{3C540474-5486-40FB-9349-9F52AC68DCF6}"/>
                </a:ext>
              </a:extLst>
            </p:cNvPr>
            <p:cNvSpPr/>
            <p:nvPr/>
          </p:nvSpPr>
          <p:spPr>
            <a:xfrm>
              <a:off x="2713989" y="3960621"/>
              <a:ext cx="681227" cy="29260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0">
              <a:extLst>
                <a:ext uri="{FF2B5EF4-FFF2-40B4-BE49-F238E27FC236}">
                  <a16:creationId xmlns:a16="http://schemas.microsoft.com/office/drawing/2014/main" id="{5ACA12A7-B5F6-4C04-BC45-1B6015B9E96A}"/>
                </a:ext>
              </a:extLst>
            </p:cNvPr>
            <p:cNvSpPr/>
            <p:nvPr/>
          </p:nvSpPr>
          <p:spPr>
            <a:xfrm>
              <a:off x="3224529" y="3960621"/>
              <a:ext cx="201168" cy="29260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1">
              <a:extLst>
                <a:ext uri="{FF2B5EF4-FFF2-40B4-BE49-F238E27FC236}">
                  <a16:creationId xmlns:a16="http://schemas.microsoft.com/office/drawing/2014/main" id="{89B2489A-D33D-4A46-9F90-C1437A6CC034}"/>
                </a:ext>
              </a:extLst>
            </p:cNvPr>
            <p:cNvSpPr/>
            <p:nvPr/>
          </p:nvSpPr>
          <p:spPr>
            <a:xfrm>
              <a:off x="3358641" y="3960621"/>
              <a:ext cx="681227" cy="29260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2">
              <a:extLst>
                <a:ext uri="{FF2B5EF4-FFF2-40B4-BE49-F238E27FC236}">
                  <a16:creationId xmlns:a16="http://schemas.microsoft.com/office/drawing/2014/main" id="{2E9E0ACF-70BA-487F-9F81-F028D5C8E68D}"/>
                </a:ext>
              </a:extLst>
            </p:cNvPr>
            <p:cNvSpPr/>
            <p:nvPr/>
          </p:nvSpPr>
          <p:spPr>
            <a:xfrm>
              <a:off x="3869182" y="3960621"/>
              <a:ext cx="1362837" cy="29260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3">
              <a:extLst>
                <a:ext uri="{FF2B5EF4-FFF2-40B4-BE49-F238E27FC236}">
                  <a16:creationId xmlns:a16="http://schemas.microsoft.com/office/drawing/2014/main" id="{569FA497-126F-4958-8202-5632A7E3B239}"/>
                </a:ext>
              </a:extLst>
            </p:cNvPr>
            <p:cNvSpPr/>
            <p:nvPr/>
          </p:nvSpPr>
          <p:spPr>
            <a:xfrm>
              <a:off x="5061203" y="3960621"/>
              <a:ext cx="1135379" cy="29260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4">
              <a:extLst>
                <a:ext uri="{FF2B5EF4-FFF2-40B4-BE49-F238E27FC236}">
                  <a16:creationId xmlns:a16="http://schemas.microsoft.com/office/drawing/2014/main" id="{F52F3BBA-77AD-4D56-B245-BEF7D125F062}"/>
                </a:ext>
              </a:extLst>
            </p:cNvPr>
            <p:cNvSpPr/>
            <p:nvPr/>
          </p:nvSpPr>
          <p:spPr>
            <a:xfrm>
              <a:off x="6027420" y="3960621"/>
              <a:ext cx="908303" cy="29260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5">
              <a:extLst>
                <a:ext uri="{FF2B5EF4-FFF2-40B4-BE49-F238E27FC236}">
                  <a16:creationId xmlns:a16="http://schemas.microsoft.com/office/drawing/2014/main" id="{77C552A6-0121-4FDC-899F-593831FEF97D}"/>
                </a:ext>
              </a:extLst>
            </p:cNvPr>
            <p:cNvSpPr/>
            <p:nvPr/>
          </p:nvSpPr>
          <p:spPr>
            <a:xfrm>
              <a:off x="6765035" y="3960621"/>
              <a:ext cx="681685" cy="29260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6">
              <a:extLst>
                <a:ext uri="{FF2B5EF4-FFF2-40B4-BE49-F238E27FC236}">
                  <a16:creationId xmlns:a16="http://schemas.microsoft.com/office/drawing/2014/main" id="{B3EC6974-1CD2-4E85-BE13-8305A6482A04}"/>
                </a:ext>
              </a:extLst>
            </p:cNvPr>
            <p:cNvSpPr/>
            <p:nvPr/>
          </p:nvSpPr>
          <p:spPr>
            <a:xfrm>
              <a:off x="7275830" y="3960621"/>
              <a:ext cx="908303" cy="29260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7">
              <a:extLst>
                <a:ext uri="{FF2B5EF4-FFF2-40B4-BE49-F238E27FC236}">
                  <a16:creationId xmlns:a16="http://schemas.microsoft.com/office/drawing/2014/main" id="{37496B88-06CD-444B-8FAB-2C920796C7DE}"/>
                </a:ext>
              </a:extLst>
            </p:cNvPr>
            <p:cNvSpPr/>
            <p:nvPr/>
          </p:nvSpPr>
          <p:spPr>
            <a:xfrm>
              <a:off x="8014969" y="3960621"/>
              <a:ext cx="681227" cy="29260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8">
              <a:extLst>
                <a:ext uri="{FF2B5EF4-FFF2-40B4-BE49-F238E27FC236}">
                  <a16:creationId xmlns:a16="http://schemas.microsoft.com/office/drawing/2014/main" id="{1CFD0807-2172-4E74-BF3E-E4ADB61EE6D3}"/>
                </a:ext>
              </a:extLst>
            </p:cNvPr>
            <p:cNvSpPr/>
            <p:nvPr/>
          </p:nvSpPr>
          <p:spPr>
            <a:xfrm>
              <a:off x="8525509" y="3960621"/>
              <a:ext cx="1135379" cy="29260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9">
              <a:extLst>
                <a:ext uri="{FF2B5EF4-FFF2-40B4-BE49-F238E27FC236}">
                  <a16:creationId xmlns:a16="http://schemas.microsoft.com/office/drawing/2014/main" id="{6AB3D0E2-D079-401E-8D60-C49A70731B9B}"/>
                </a:ext>
              </a:extLst>
            </p:cNvPr>
            <p:cNvSpPr/>
            <p:nvPr/>
          </p:nvSpPr>
          <p:spPr>
            <a:xfrm>
              <a:off x="9492106" y="3960621"/>
              <a:ext cx="908303" cy="29260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0">
              <a:extLst>
                <a:ext uri="{FF2B5EF4-FFF2-40B4-BE49-F238E27FC236}">
                  <a16:creationId xmlns:a16="http://schemas.microsoft.com/office/drawing/2014/main" id="{0F7E497C-6F86-4112-96AD-972D4703633D}"/>
                </a:ext>
              </a:extLst>
            </p:cNvPr>
            <p:cNvSpPr/>
            <p:nvPr/>
          </p:nvSpPr>
          <p:spPr>
            <a:xfrm>
              <a:off x="10229722" y="3960621"/>
              <a:ext cx="1135379" cy="29260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1">
              <a:extLst>
                <a:ext uri="{FF2B5EF4-FFF2-40B4-BE49-F238E27FC236}">
                  <a16:creationId xmlns:a16="http://schemas.microsoft.com/office/drawing/2014/main" id="{6D94DF9A-C5F9-408A-BD59-6BE221766823}"/>
                </a:ext>
              </a:extLst>
            </p:cNvPr>
            <p:cNvSpPr/>
            <p:nvPr/>
          </p:nvSpPr>
          <p:spPr>
            <a:xfrm>
              <a:off x="11194415" y="3960621"/>
              <a:ext cx="454151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2">
              <a:extLst>
                <a:ext uri="{FF2B5EF4-FFF2-40B4-BE49-F238E27FC236}">
                  <a16:creationId xmlns:a16="http://schemas.microsoft.com/office/drawing/2014/main" id="{3536E1BF-BE49-4E90-A93A-FCBA4458726A}"/>
                </a:ext>
              </a:extLst>
            </p:cNvPr>
            <p:cNvSpPr/>
            <p:nvPr/>
          </p:nvSpPr>
          <p:spPr>
            <a:xfrm>
              <a:off x="976274" y="4298950"/>
              <a:ext cx="356616" cy="350519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3">
              <a:extLst>
                <a:ext uri="{FF2B5EF4-FFF2-40B4-BE49-F238E27FC236}">
                  <a16:creationId xmlns:a16="http://schemas.microsoft.com/office/drawing/2014/main" id="{0BB7EB2E-ECF5-4023-8BF4-3C1B287AD80C}"/>
                </a:ext>
              </a:extLst>
            </p:cNvPr>
            <p:cNvSpPr/>
            <p:nvPr/>
          </p:nvSpPr>
          <p:spPr>
            <a:xfrm>
              <a:off x="1262786" y="4341621"/>
              <a:ext cx="225552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4">
              <a:extLst>
                <a:ext uri="{FF2B5EF4-FFF2-40B4-BE49-F238E27FC236}">
                  <a16:creationId xmlns:a16="http://schemas.microsoft.com/office/drawing/2014/main" id="{6566C134-7205-4F4B-9D60-F87DCB490391}"/>
                </a:ext>
              </a:extLst>
            </p:cNvPr>
            <p:cNvSpPr/>
            <p:nvPr/>
          </p:nvSpPr>
          <p:spPr>
            <a:xfrm>
              <a:off x="1375536" y="4341621"/>
              <a:ext cx="681227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5">
              <a:extLst>
                <a:ext uri="{FF2B5EF4-FFF2-40B4-BE49-F238E27FC236}">
                  <a16:creationId xmlns:a16="http://schemas.microsoft.com/office/drawing/2014/main" id="{CCC13DEF-E8DA-4C23-8D61-C24D508CED6F}"/>
                </a:ext>
              </a:extLst>
            </p:cNvPr>
            <p:cNvSpPr/>
            <p:nvPr/>
          </p:nvSpPr>
          <p:spPr>
            <a:xfrm>
              <a:off x="1829689" y="4341621"/>
              <a:ext cx="253745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6">
              <a:extLst>
                <a:ext uri="{FF2B5EF4-FFF2-40B4-BE49-F238E27FC236}">
                  <a16:creationId xmlns:a16="http://schemas.microsoft.com/office/drawing/2014/main" id="{2094699D-B52C-4E0D-8445-22EBD79932B1}"/>
                </a:ext>
              </a:extLst>
            </p:cNvPr>
            <p:cNvSpPr/>
            <p:nvPr/>
          </p:nvSpPr>
          <p:spPr>
            <a:xfrm>
              <a:off x="1998852" y="4341621"/>
              <a:ext cx="681227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7">
              <a:extLst>
                <a:ext uri="{FF2B5EF4-FFF2-40B4-BE49-F238E27FC236}">
                  <a16:creationId xmlns:a16="http://schemas.microsoft.com/office/drawing/2014/main" id="{95623193-EF2B-4771-B597-B5A73F215E04}"/>
                </a:ext>
              </a:extLst>
            </p:cNvPr>
            <p:cNvSpPr/>
            <p:nvPr/>
          </p:nvSpPr>
          <p:spPr>
            <a:xfrm>
              <a:off x="2511298" y="4341621"/>
              <a:ext cx="681227" cy="29260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8">
              <a:extLst>
                <a:ext uri="{FF2B5EF4-FFF2-40B4-BE49-F238E27FC236}">
                  <a16:creationId xmlns:a16="http://schemas.microsoft.com/office/drawing/2014/main" id="{F55D5700-96B7-4EAF-B8CF-B3603FA73947}"/>
                </a:ext>
              </a:extLst>
            </p:cNvPr>
            <p:cNvSpPr/>
            <p:nvPr/>
          </p:nvSpPr>
          <p:spPr>
            <a:xfrm>
              <a:off x="3021838" y="4341621"/>
              <a:ext cx="201168" cy="29260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9">
              <a:extLst>
                <a:ext uri="{FF2B5EF4-FFF2-40B4-BE49-F238E27FC236}">
                  <a16:creationId xmlns:a16="http://schemas.microsoft.com/office/drawing/2014/main" id="{B70D23BA-F54B-41D7-B233-F56EBACB4C2E}"/>
                </a:ext>
              </a:extLst>
            </p:cNvPr>
            <p:cNvSpPr/>
            <p:nvPr/>
          </p:nvSpPr>
          <p:spPr>
            <a:xfrm>
              <a:off x="3155950" y="4341621"/>
              <a:ext cx="908303" cy="29260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0">
              <a:extLst>
                <a:ext uri="{FF2B5EF4-FFF2-40B4-BE49-F238E27FC236}">
                  <a16:creationId xmlns:a16="http://schemas.microsoft.com/office/drawing/2014/main" id="{A8F3355B-827B-4583-B9AD-3DF0725CFF5D}"/>
                </a:ext>
              </a:extLst>
            </p:cNvPr>
            <p:cNvSpPr/>
            <p:nvPr/>
          </p:nvSpPr>
          <p:spPr>
            <a:xfrm>
              <a:off x="3893565" y="4341621"/>
              <a:ext cx="908303" cy="29260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1">
              <a:extLst>
                <a:ext uri="{FF2B5EF4-FFF2-40B4-BE49-F238E27FC236}">
                  <a16:creationId xmlns:a16="http://schemas.microsoft.com/office/drawing/2014/main" id="{6B28587A-BCEE-465C-A169-85CC43F1F33F}"/>
                </a:ext>
              </a:extLst>
            </p:cNvPr>
            <p:cNvSpPr/>
            <p:nvPr/>
          </p:nvSpPr>
          <p:spPr>
            <a:xfrm>
              <a:off x="4631182" y="4341621"/>
              <a:ext cx="1362837" cy="29260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2">
              <a:extLst>
                <a:ext uri="{FF2B5EF4-FFF2-40B4-BE49-F238E27FC236}">
                  <a16:creationId xmlns:a16="http://schemas.microsoft.com/office/drawing/2014/main" id="{9B7E62C8-4597-4394-845C-D69E2AFB7AAD}"/>
                </a:ext>
              </a:extLst>
            </p:cNvPr>
            <p:cNvSpPr/>
            <p:nvPr/>
          </p:nvSpPr>
          <p:spPr>
            <a:xfrm>
              <a:off x="5824728" y="4341621"/>
              <a:ext cx="681227" cy="29260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3">
              <a:extLst>
                <a:ext uri="{FF2B5EF4-FFF2-40B4-BE49-F238E27FC236}">
                  <a16:creationId xmlns:a16="http://schemas.microsoft.com/office/drawing/2014/main" id="{23D0D98D-72C0-4F49-9E25-31E27CBB4395}"/>
                </a:ext>
              </a:extLst>
            </p:cNvPr>
            <p:cNvSpPr/>
            <p:nvPr/>
          </p:nvSpPr>
          <p:spPr>
            <a:xfrm>
              <a:off x="6278879" y="4341621"/>
              <a:ext cx="225551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4">
              <a:extLst>
                <a:ext uri="{FF2B5EF4-FFF2-40B4-BE49-F238E27FC236}">
                  <a16:creationId xmlns:a16="http://schemas.microsoft.com/office/drawing/2014/main" id="{CC68EA87-02D0-494A-B425-BBFC32A5E1F9}"/>
                </a:ext>
              </a:extLst>
            </p:cNvPr>
            <p:cNvSpPr/>
            <p:nvPr/>
          </p:nvSpPr>
          <p:spPr>
            <a:xfrm>
              <a:off x="6391655" y="4341621"/>
              <a:ext cx="681227" cy="29260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5">
              <a:extLst>
                <a:ext uri="{FF2B5EF4-FFF2-40B4-BE49-F238E27FC236}">
                  <a16:creationId xmlns:a16="http://schemas.microsoft.com/office/drawing/2014/main" id="{CB063B23-ECC9-4463-B5A9-01EA0BE950A1}"/>
                </a:ext>
              </a:extLst>
            </p:cNvPr>
            <p:cNvSpPr/>
            <p:nvPr/>
          </p:nvSpPr>
          <p:spPr>
            <a:xfrm>
              <a:off x="6845807" y="4341621"/>
              <a:ext cx="253746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6">
              <a:extLst>
                <a:ext uri="{FF2B5EF4-FFF2-40B4-BE49-F238E27FC236}">
                  <a16:creationId xmlns:a16="http://schemas.microsoft.com/office/drawing/2014/main" id="{CDAD6AB5-CF99-4BE2-95D6-C912F4E90C80}"/>
                </a:ext>
              </a:extLst>
            </p:cNvPr>
            <p:cNvSpPr/>
            <p:nvPr/>
          </p:nvSpPr>
          <p:spPr>
            <a:xfrm>
              <a:off x="7014971" y="4341621"/>
              <a:ext cx="908710" cy="29260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7">
              <a:extLst>
                <a:ext uri="{FF2B5EF4-FFF2-40B4-BE49-F238E27FC236}">
                  <a16:creationId xmlns:a16="http://schemas.microsoft.com/office/drawing/2014/main" id="{8837DA54-F1F3-48E0-A396-06B5D3A40FD6}"/>
                </a:ext>
              </a:extLst>
            </p:cNvPr>
            <p:cNvSpPr/>
            <p:nvPr/>
          </p:nvSpPr>
          <p:spPr>
            <a:xfrm>
              <a:off x="7752842" y="4341621"/>
              <a:ext cx="1135379" cy="29260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8">
              <a:extLst>
                <a:ext uri="{FF2B5EF4-FFF2-40B4-BE49-F238E27FC236}">
                  <a16:creationId xmlns:a16="http://schemas.microsoft.com/office/drawing/2014/main" id="{B45F938F-DB50-4EFA-A56F-F052F8407CE3}"/>
                </a:ext>
              </a:extLst>
            </p:cNvPr>
            <p:cNvSpPr/>
            <p:nvPr/>
          </p:nvSpPr>
          <p:spPr>
            <a:xfrm>
              <a:off x="8661145" y="4341621"/>
              <a:ext cx="201168" cy="29260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9">
              <a:extLst>
                <a:ext uri="{FF2B5EF4-FFF2-40B4-BE49-F238E27FC236}">
                  <a16:creationId xmlns:a16="http://schemas.microsoft.com/office/drawing/2014/main" id="{92BD6844-0A89-4F5E-81F3-A270489C942D}"/>
                </a:ext>
              </a:extLst>
            </p:cNvPr>
            <p:cNvSpPr/>
            <p:nvPr/>
          </p:nvSpPr>
          <p:spPr>
            <a:xfrm>
              <a:off x="8795257" y="4341621"/>
              <a:ext cx="908710" cy="292607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0">
              <a:extLst>
                <a:ext uri="{FF2B5EF4-FFF2-40B4-BE49-F238E27FC236}">
                  <a16:creationId xmlns:a16="http://schemas.microsoft.com/office/drawing/2014/main" id="{8399CB61-F3AE-4147-AC8E-F430DFE76533}"/>
                </a:ext>
              </a:extLst>
            </p:cNvPr>
            <p:cNvSpPr/>
            <p:nvPr/>
          </p:nvSpPr>
          <p:spPr>
            <a:xfrm>
              <a:off x="9533255" y="4341621"/>
              <a:ext cx="681227" cy="29260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1">
              <a:extLst>
                <a:ext uri="{FF2B5EF4-FFF2-40B4-BE49-F238E27FC236}">
                  <a16:creationId xmlns:a16="http://schemas.microsoft.com/office/drawing/2014/main" id="{F84C6813-C663-4982-BCCF-A22E9E2C0DFF}"/>
                </a:ext>
              </a:extLst>
            </p:cNvPr>
            <p:cNvSpPr/>
            <p:nvPr/>
          </p:nvSpPr>
          <p:spPr>
            <a:xfrm>
              <a:off x="10043794" y="4341621"/>
              <a:ext cx="681227" cy="29260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2">
              <a:extLst>
                <a:ext uri="{FF2B5EF4-FFF2-40B4-BE49-F238E27FC236}">
                  <a16:creationId xmlns:a16="http://schemas.microsoft.com/office/drawing/2014/main" id="{4C6FF2D7-3C17-4A6E-9B60-1497A98A5FF9}"/>
                </a:ext>
              </a:extLst>
            </p:cNvPr>
            <p:cNvSpPr/>
            <p:nvPr/>
          </p:nvSpPr>
          <p:spPr>
            <a:xfrm>
              <a:off x="741578" y="4817109"/>
              <a:ext cx="681228" cy="292607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3">
              <a:extLst>
                <a:ext uri="{FF2B5EF4-FFF2-40B4-BE49-F238E27FC236}">
                  <a16:creationId xmlns:a16="http://schemas.microsoft.com/office/drawing/2014/main" id="{CB6C3556-3FFC-4D7B-BC5C-8D304AB2B2CC}"/>
                </a:ext>
              </a:extLst>
            </p:cNvPr>
            <p:cNvSpPr/>
            <p:nvPr/>
          </p:nvSpPr>
          <p:spPr>
            <a:xfrm>
              <a:off x="398500" y="4841747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4">
              <a:extLst>
                <a:ext uri="{FF2B5EF4-FFF2-40B4-BE49-F238E27FC236}">
                  <a16:creationId xmlns:a16="http://schemas.microsoft.com/office/drawing/2014/main" id="{81310B98-C798-4D7A-AD42-4FE89340BEAA}"/>
                </a:ext>
              </a:extLst>
            </p:cNvPr>
            <p:cNvSpPr/>
            <p:nvPr/>
          </p:nvSpPr>
          <p:spPr>
            <a:xfrm>
              <a:off x="1252118" y="4817109"/>
              <a:ext cx="451484" cy="292607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5">
              <a:extLst>
                <a:ext uri="{FF2B5EF4-FFF2-40B4-BE49-F238E27FC236}">
                  <a16:creationId xmlns:a16="http://schemas.microsoft.com/office/drawing/2014/main" id="{B87FFFF3-5183-4372-810E-052ECB71ED6A}"/>
                </a:ext>
              </a:extLst>
            </p:cNvPr>
            <p:cNvSpPr/>
            <p:nvPr/>
          </p:nvSpPr>
          <p:spPr>
            <a:xfrm>
              <a:off x="1613280" y="4817109"/>
              <a:ext cx="454151" cy="292607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6">
              <a:extLst>
                <a:ext uri="{FF2B5EF4-FFF2-40B4-BE49-F238E27FC236}">
                  <a16:creationId xmlns:a16="http://schemas.microsoft.com/office/drawing/2014/main" id="{5C9B6078-F81B-4298-A769-77E44B30E51E}"/>
                </a:ext>
              </a:extLst>
            </p:cNvPr>
            <p:cNvSpPr/>
            <p:nvPr/>
          </p:nvSpPr>
          <p:spPr>
            <a:xfrm>
              <a:off x="1896745" y="4817109"/>
              <a:ext cx="681228" cy="29260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7">
              <a:extLst>
                <a:ext uri="{FF2B5EF4-FFF2-40B4-BE49-F238E27FC236}">
                  <a16:creationId xmlns:a16="http://schemas.microsoft.com/office/drawing/2014/main" id="{0185F614-6D33-465B-9762-D6AECDB12C76}"/>
                </a:ext>
              </a:extLst>
            </p:cNvPr>
            <p:cNvSpPr/>
            <p:nvPr/>
          </p:nvSpPr>
          <p:spPr>
            <a:xfrm>
              <a:off x="2408808" y="4817109"/>
              <a:ext cx="681685" cy="29260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8">
              <a:extLst>
                <a:ext uri="{FF2B5EF4-FFF2-40B4-BE49-F238E27FC236}">
                  <a16:creationId xmlns:a16="http://schemas.microsoft.com/office/drawing/2014/main" id="{EC881311-5235-44AF-845B-751665EA4B82}"/>
                </a:ext>
              </a:extLst>
            </p:cNvPr>
            <p:cNvSpPr/>
            <p:nvPr/>
          </p:nvSpPr>
          <p:spPr>
            <a:xfrm>
              <a:off x="2919729" y="4817109"/>
              <a:ext cx="681228" cy="292607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9">
              <a:extLst>
                <a:ext uri="{FF2B5EF4-FFF2-40B4-BE49-F238E27FC236}">
                  <a16:creationId xmlns:a16="http://schemas.microsoft.com/office/drawing/2014/main" id="{7724168F-FA21-4943-8516-C9FD2CB4145C}"/>
                </a:ext>
              </a:extLst>
            </p:cNvPr>
            <p:cNvSpPr/>
            <p:nvPr/>
          </p:nvSpPr>
          <p:spPr>
            <a:xfrm>
              <a:off x="1009802" y="5251703"/>
              <a:ext cx="739139" cy="29260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0">
              <a:extLst>
                <a:ext uri="{FF2B5EF4-FFF2-40B4-BE49-F238E27FC236}">
                  <a16:creationId xmlns:a16="http://schemas.microsoft.com/office/drawing/2014/main" id="{80709E8D-B2DE-458A-918F-E0860B7208BF}"/>
                </a:ext>
              </a:extLst>
            </p:cNvPr>
            <p:cNvSpPr/>
            <p:nvPr/>
          </p:nvSpPr>
          <p:spPr>
            <a:xfrm>
              <a:off x="1601088" y="5251703"/>
              <a:ext cx="454151" cy="2926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1">
              <a:extLst>
                <a:ext uri="{FF2B5EF4-FFF2-40B4-BE49-F238E27FC236}">
                  <a16:creationId xmlns:a16="http://schemas.microsoft.com/office/drawing/2014/main" id="{7267D2D9-D2F6-4744-942C-36D77816A08C}"/>
                </a:ext>
              </a:extLst>
            </p:cNvPr>
            <p:cNvSpPr/>
            <p:nvPr/>
          </p:nvSpPr>
          <p:spPr>
            <a:xfrm>
              <a:off x="1884552" y="5251703"/>
              <a:ext cx="681227" cy="29260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2">
              <a:extLst>
                <a:ext uri="{FF2B5EF4-FFF2-40B4-BE49-F238E27FC236}">
                  <a16:creationId xmlns:a16="http://schemas.microsoft.com/office/drawing/2014/main" id="{F79C7087-81E8-4840-8E2A-8F84A9E0B505}"/>
                </a:ext>
              </a:extLst>
            </p:cNvPr>
            <p:cNvSpPr/>
            <p:nvPr/>
          </p:nvSpPr>
          <p:spPr>
            <a:xfrm>
              <a:off x="2395092" y="5251703"/>
              <a:ext cx="908710" cy="292607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3">
              <a:extLst>
                <a:ext uri="{FF2B5EF4-FFF2-40B4-BE49-F238E27FC236}">
                  <a16:creationId xmlns:a16="http://schemas.microsoft.com/office/drawing/2014/main" id="{302243A3-E57C-47C4-A92D-0085C1C96A19}"/>
                </a:ext>
              </a:extLst>
            </p:cNvPr>
            <p:cNvSpPr/>
            <p:nvPr/>
          </p:nvSpPr>
          <p:spPr>
            <a:xfrm>
              <a:off x="3134614" y="5251703"/>
              <a:ext cx="908303" cy="29260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4">
              <a:extLst>
                <a:ext uri="{FF2B5EF4-FFF2-40B4-BE49-F238E27FC236}">
                  <a16:creationId xmlns:a16="http://schemas.microsoft.com/office/drawing/2014/main" id="{EA97B365-BC3C-4CFF-B479-07557E6CB507}"/>
                </a:ext>
              </a:extLst>
            </p:cNvPr>
            <p:cNvSpPr/>
            <p:nvPr/>
          </p:nvSpPr>
          <p:spPr>
            <a:xfrm>
              <a:off x="3872229" y="5251703"/>
              <a:ext cx="908303" cy="292607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5">
              <a:extLst>
                <a:ext uri="{FF2B5EF4-FFF2-40B4-BE49-F238E27FC236}">
                  <a16:creationId xmlns:a16="http://schemas.microsoft.com/office/drawing/2014/main" id="{79DE45E9-9704-43D3-B7D7-913461E03FA1}"/>
                </a:ext>
              </a:extLst>
            </p:cNvPr>
            <p:cNvSpPr/>
            <p:nvPr/>
          </p:nvSpPr>
          <p:spPr>
            <a:xfrm>
              <a:off x="4611370" y="5251703"/>
              <a:ext cx="341071" cy="292607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6">
              <a:extLst>
                <a:ext uri="{FF2B5EF4-FFF2-40B4-BE49-F238E27FC236}">
                  <a16:creationId xmlns:a16="http://schemas.microsoft.com/office/drawing/2014/main" id="{AE161473-138C-4544-B6DC-93EB3013C497}"/>
                </a:ext>
              </a:extLst>
            </p:cNvPr>
            <p:cNvSpPr/>
            <p:nvPr/>
          </p:nvSpPr>
          <p:spPr>
            <a:xfrm>
              <a:off x="4838700" y="5251703"/>
              <a:ext cx="454151" cy="292607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7">
              <a:extLst>
                <a:ext uri="{FF2B5EF4-FFF2-40B4-BE49-F238E27FC236}">
                  <a16:creationId xmlns:a16="http://schemas.microsoft.com/office/drawing/2014/main" id="{E3027516-8AF8-466F-A148-2077870080AD}"/>
                </a:ext>
              </a:extLst>
            </p:cNvPr>
            <p:cNvSpPr/>
            <p:nvPr/>
          </p:nvSpPr>
          <p:spPr>
            <a:xfrm>
              <a:off x="5122164" y="5251703"/>
              <a:ext cx="908303" cy="292607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8">
              <a:extLst>
                <a:ext uri="{FF2B5EF4-FFF2-40B4-BE49-F238E27FC236}">
                  <a16:creationId xmlns:a16="http://schemas.microsoft.com/office/drawing/2014/main" id="{4805701E-FDA5-4DB2-A66C-300E0265B762}"/>
                </a:ext>
              </a:extLst>
            </p:cNvPr>
            <p:cNvSpPr/>
            <p:nvPr/>
          </p:nvSpPr>
          <p:spPr>
            <a:xfrm>
              <a:off x="5859779" y="5251703"/>
              <a:ext cx="681227" cy="292607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19">
              <a:extLst>
                <a:ext uri="{FF2B5EF4-FFF2-40B4-BE49-F238E27FC236}">
                  <a16:creationId xmlns:a16="http://schemas.microsoft.com/office/drawing/2014/main" id="{9CA74F5C-54F0-4BBF-B00F-0C3644B43A9D}"/>
                </a:ext>
              </a:extLst>
            </p:cNvPr>
            <p:cNvSpPr/>
            <p:nvPr/>
          </p:nvSpPr>
          <p:spPr>
            <a:xfrm>
              <a:off x="6371844" y="5251703"/>
              <a:ext cx="681227" cy="292607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0">
              <a:extLst>
                <a:ext uri="{FF2B5EF4-FFF2-40B4-BE49-F238E27FC236}">
                  <a16:creationId xmlns:a16="http://schemas.microsoft.com/office/drawing/2014/main" id="{9EED10DE-C2C3-48C2-8F03-A5CCFD95D224}"/>
                </a:ext>
              </a:extLst>
            </p:cNvPr>
            <p:cNvSpPr/>
            <p:nvPr/>
          </p:nvSpPr>
          <p:spPr>
            <a:xfrm>
              <a:off x="6882383" y="5251703"/>
              <a:ext cx="1135760" cy="292607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1">
              <a:extLst>
                <a:ext uri="{FF2B5EF4-FFF2-40B4-BE49-F238E27FC236}">
                  <a16:creationId xmlns:a16="http://schemas.microsoft.com/office/drawing/2014/main" id="{6F7EB05E-788D-4B6C-926B-60359EB4B483}"/>
                </a:ext>
              </a:extLst>
            </p:cNvPr>
            <p:cNvSpPr/>
            <p:nvPr/>
          </p:nvSpPr>
          <p:spPr>
            <a:xfrm>
              <a:off x="7847330" y="5251703"/>
              <a:ext cx="681227" cy="292607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3">
              <a:extLst>
                <a:ext uri="{FF2B5EF4-FFF2-40B4-BE49-F238E27FC236}">
                  <a16:creationId xmlns:a16="http://schemas.microsoft.com/office/drawing/2014/main" id="{48CE92D5-0881-41CE-9FDA-B45A926FFECB}"/>
                </a:ext>
              </a:extLst>
            </p:cNvPr>
            <p:cNvSpPr/>
            <p:nvPr/>
          </p:nvSpPr>
          <p:spPr>
            <a:xfrm>
              <a:off x="1009802" y="5632703"/>
              <a:ext cx="739139" cy="292607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4">
              <a:extLst>
                <a:ext uri="{FF2B5EF4-FFF2-40B4-BE49-F238E27FC236}">
                  <a16:creationId xmlns:a16="http://schemas.microsoft.com/office/drawing/2014/main" id="{AA93403D-F6FF-4453-92CA-FEA89FE345E8}"/>
                </a:ext>
              </a:extLst>
            </p:cNvPr>
            <p:cNvSpPr/>
            <p:nvPr/>
          </p:nvSpPr>
          <p:spPr>
            <a:xfrm>
              <a:off x="1601088" y="5632703"/>
              <a:ext cx="454151" cy="2926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5">
              <a:extLst>
                <a:ext uri="{FF2B5EF4-FFF2-40B4-BE49-F238E27FC236}">
                  <a16:creationId xmlns:a16="http://schemas.microsoft.com/office/drawing/2014/main" id="{CA055253-2E39-4C10-8DF2-206C6674ABF6}"/>
                </a:ext>
              </a:extLst>
            </p:cNvPr>
            <p:cNvSpPr/>
            <p:nvPr/>
          </p:nvSpPr>
          <p:spPr>
            <a:xfrm>
              <a:off x="1884552" y="5632703"/>
              <a:ext cx="681227" cy="292607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6">
              <a:extLst>
                <a:ext uri="{FF2B5EF4-FFF2-40B4-BE49-F238E27FC236}">
                  <a16:creationId xmlns:a16="http://schemas.microsoft.com/office/drawing/2014/main" id="{F823AFAF-DF98-4B2F-876A-7CADACAD2B0B}"/>
                </a:ext>
              </a:extLst>
            </p:cNvPr>
            <p:cNvSpPr/>
            <p:nvPr/>
          </p:nvSpPr>
          <p:spPr>
            <a:xfrm>
              <a:off x="2395092" y="5632703"/>
              <a:ext cx="908710" cy="292607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7">
              <a:extLst>
                <a:ext uri="{FF2B5EF4-FFF2-40B4-BE49-F238E27FC236}">
                  <a16:creationId xmlns:a16="http://schemas.microsoft.com/office/drawing/2014/main" id="{9D42E42C-06FB-4383-8198-7F50B1C7D8A6}"/>
                </a:ext>
              </a:extLst>
            </p:cNvPr>
            <p:cNvSpPr/>
            <p:nvPr/>
          </p:nvSpPr>
          <p:spPr>
            <a:xfrm>
              <a:off x="3134614" y="5632703"/>
              <a:ext cx="377951" cy="29260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8">
              <a:extLst>
                <a:ext uri="{FF2B5EF4-FFF2-40B4-BE49-F238E27FC236}">
                  <a16:creationId xmlns:a16="http://schemas.microsoft.com/office/drawing/2014/main" id="{70BA9837-8E07-4F53-8FA4-D3FA881A9AE8}"/>
                </a:ext>
              </a:extLst>
            </p:cNvPr>
            <p:cNvSpPr/>
            <p:nvPr/>
          </p:nvSpPr>
          <p:spPr>
            <a:xfrm>
              <a:off x="3418078" y="5632703"/>
              <a:ext cx="908303" cy="292607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29">
              <a:extLst>
                <a:ext uri="{FF2B5EF4-FFF2-40B4-BE49-F238E27FC236}">
                  <a16:creationId xmlns:a16="http://schemas.microsoft.com/office/drawing/2014/main" id="{D0E2BA8F-CBF9-43BF-AD16-235B56D09AB1}"/>
                </a:ext>
              </a:extLst>
            </p:cNvPr>
            <p:cNvSpPr/>
            <p:nvPr/>
          </p:nvSpPr>
          <p:spPr>
            <a:xfrm>
              <a:off x="4157217" y="5632703"/>
              <a:ext cx="681227" cy="292607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0">
              <a:extLst>
                <a:ext uri="{FF2B5EF4-FFF2-40B4-BE49-F238E27FC236}">
                  <a16:creationId xmlns:a16="http://schemas.microsoft.com/office/drawing/2014/main" id="{5CC13C19-5729-40BB-BFC9-0D8C83A90408}"/>
                </a:ext>
              </a:extLst>
            </p:cNvPr>
            <p:cNvSpPr/>
            <p:nvPr/>
          </p:nvSpPr>
          <p:spPr>
            <a:xfrm>
              <a:off x="4667758" y="5632703"/>
              <a:ext cx="681685" cy="292607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1">
              <a:extLst>
                <a:ext uri="{FF2B5EF4-FFF2-40B4-BE49-F238E27FC236}">
                  <a16:creationId xmlns:a16="http://schemas.microsoft.com/office/drawing/2014/main" id="{FAAB3C90-BD29-4017-9F36-7DE34AF9D228}"/>
                </a:ext>
              </a:extLst>
            </p:cNvPr>
            <p:cNvSpPr/>
            <p:nvPr/>
          </p:nvSpPr>
          <p:spPr>
            <a:xfrm>
              <a:off x="5178552" y="5632703"/>
              <a:ext cx="681227" cy="292607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904839F-E433-4021-8364-D983B1BA15AE}"/>
              </a:ext>
            </a:extLst>
          </p:cNvPr>
          <p:cNvGrpSpPr/>
          <p:nvPr/>
        </p:nvGrpSpPr>
        <p:grpSpPr>
          <a:xfrm>
            <a:off x="4523651" y="454634"/>
            <a:ext cx="6517869" cy="350824"/>
            <a:chOff x="2283586" y="322529"/>
            <a:chExt cx="6517869" cy="350824"/>
          </a:xfrm>
        </p:grpSpPr>
        <p:sp>
          <p:nvSpPr>
            <p:cNvPr id="138" name="object 132">
              <a:extLst>
                <a:ext uri="{FF2B5EF4-FFF2-40B4-BE49-F238E27FC236}">
                  <a16:creationId xmlns:a16="http://schemas.microsoft.com/office/drawing/2014/main" id="{EC7139BA-83A6-4064-8BD2-C6522C540129}"/>
                </a:ext>
              </a:extLst>
            </p:cNvPr>
            <p:cNvSpPr/>
            <p:nvPr/>
          </p:nvSpPr>
          <p:spPr>
            <a:xfrm>
              <a:off x="2283586" y="322529"/>
              <a:ext cx="1627632" cy="350824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3">
              <a:extLst>
                <a:ext uri="{FF2B5EF4-FFF2-40B4-BE49-F238E27FC236}">
                  <a16:creationId xmlns:a16="http://schemas.microsoft.com/office/drawing/2014/main" id="{B0B39264-2904-4AEF-BECE-D205CE5B8D55}"/>
                </a:ext>
              </a:extLst>
            </p:cNvPr>
            <p:cNvSpPr/>
            <p:nvPr/>
          </p:nvSpPr>
          <p:spPr>
            <a:xfrm>
              <a:off x="3708527" y="322529"/>
              <a:ext cx="543153" cy="350824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4">
              <a:extLst>
                <a:ext uri="{FF2B5EF4-FFF2-40B4-BE49-F238E27FC236}">
                  <a16:creationId xmlns:a16="http://schemas.microsoft.com/office/drawing/2014/main" id="{9CA10032-58BC-487D-AF23-13714F3EB287}"/>
                </a:ext>
              </a:extLst>
            </p:cNvPr>
            <p:cNvSpPr/>
            <p:nvPr/>
          </p:nvSpPr>
          <p:spPr>
            <a:xfrm>
              <a:off x="4048633" y="322529"/>
              <a:ext cx="813815" cy="350824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5">
              <a:extLst>
                <a:ext uri="{FF2B5EF4-FFF2-40B4-BE49-F238E27FC236}">
                  <a16:creationId xmlns:a16="http://schemas.microsoft.com/office/drawing/2014/main" id="{DFDB665F-A536-4559-8355-998B2E51A8FE}"/>
                </a:ext>
              </a:extLst>
            </p:cNvPr>
            <p:cNvSpPr/>
            <p:nvPr/>
          </p:nvSpPr>
          <p:spPr>
            <a:xfrm>
              <a:off x="4659757" y="322529"/>
              <a:ext cx="813815" cy="350824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6">
              <a:extLst>
                <a:ext uri="{FF2B5EF4-FFF2-40B4-BE49-F238E27FC236}">
                  <a16:creationId xmlns:a16="http://schemas.microsoft.com/office/drawing/2014/main" id="{5C381BC6-4B7F-4A67-9A61-820CA1FAFB14}"/>
                </a:ext>
              </a:extLst>
            </p:cNvPr>
            <p:cNvSpPr/>
            <p:nvPr/>
          </p:nvSpPr>
          <p:spPr>
            <a:xfrm>
              <a:off x="5202301" y="322529"/>
              <a:ext cx="1018641" cy="350824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7">
              <a:extLst>
                <a:ext uri="{FF2B5EF4-FFF2-40B4-BE49-F238E27FC236}">
                  <a16:creationId xmlns:a16="http://schemas.microsoft.com/office/drawing/2014/main" id="{7C9E31F1-8606-465F-A577-23653B7F69A0}"/>
                </a:ext>
              </a:extLst>
            </p:cNvPr>
            <p:cNvSpPr/>
            <p:nvPr/>
          </p:nvSpPr>
          <p:spPr>
            <a:xfrm>
              <a:off x="6051169" y="322529"/>
              <a:ext cx="814273" cy="350824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38">
              <a:extLst>
                <a:ext uri="{FF2B5EF4-FFF2-40B4-BE49-F238E27FC236}">
                  <a16:creationId xmlns:a16="http://schemas.microsoft.com/office/drawing/2014/main" id="{C0B8BFEA-7A61-4FDA-A15F-0EF30F6AFDBB}"/>
                </a:ext>
              </a:extLst>
            </p:cNvPr>
            <p:cNvSpPr/>
            <p:nvPr/>
          </p:nvSpPr>
          <p:spPr>
            <a:xfrm>
              <a:off x="6662673" y="322529"/>
              <a:ext cx="813816" cy="350824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39">
              <a:extLst>
                <a:ext uri="{FF2B5EF4-FFF2-40B4-BE49-F238E27FC236}">
                  <a16:creationId xmlns:a16="http://schemas.microsoft.com/office/drawing/2014/main" id="{F217D319-C36D-409F-A215-74B2AE3E0846}"/>
                </a:ext>
              </a:extLst>
            </p:cNvPr>
            <p:cNvSpPr/>
            <p:nvPr/>
          </p:nvSpPr>
          <p:spPr>
            <a:xfrm>
              <a:off x="7273797" y="322529"/>
              <a:ext cx="1148588" cy="350824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0">
              <a:extLst>
                <a:ext uri="{FF2B5EF4-FFF2-40B4-BE49-F238E27FC236}">
                  <a16:creationId xmlns:a16="http://schemas.microsoft.com/office/drawing/2014/main" id="{C06B9E8D-937D-4101-8552-B16F715BCDD6}"/>
                </a:ext>
              </a:extLst>
            </p:cNvPr>
            <p:cNvSpPr/>
            <p:nvPr/>
          </p:nvSpPr>
          <p:spPr>
            <a:xfrm>
              <a:off x="8258302" y="322529"/>
              <a:ext cx="543153" cy="350824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1">
              <a:extLst>
                <a:ext uri="{FF2B5EF4-FFF2-40B4-BE49-F238E27FC236}">
                  <a16:creationId xmlns:a16="http://schemas.microsoft.com/office/drawing/2014/main" id="{CA9BC662-587C-4C60-A44B-4EBF7190B275}"/>
                </a:ext>
              </a:extLst>
            </p:cNvPr>
            <p:cNvSpPr/>
            <p:nvPr/>
          </p:nvSpPr>
          <p:spPr>
            <a:xfrm>
              <a:off x="8529828" y="322529"/>
              <a:ext cx="271272" cy="350824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769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9D528C-FDAB-4428-8A6E-8CDCCECD0F85}"/>
              </a:ext>
            </a:extLst>
          </p:cNvPr>
          <p:cNvGrpSpPr/>
          <p:nvPr/>
        </p:nvGrpSpPr>
        <p:grpSpPr>
          <a:xfrm>
            <a:off x="753579" y="3930766"/>
            <a:ext cx="4441673" cy="1903831"/>
            <a:chOff x="1129893" y="3743197"/>
            <a:chExt cx="4441673" cy="1903831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4453B444-9EF1-4859-BC8E-5BDDCA16F65C}"/>
                </a:ext>
              </a:extLst>
            </p:cNvPr>
            <p:cNvSpPr/>
            <p:nvPr/>
          </p:nvSpPr>
          <p:spPr>
            <a:xfrm>
              <a:off x="1129893" y="3743197"/>
              <a:ext cx="414528" cy="408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5A6B9CA2-880F-4F0E-9D78-E9E60253F2A3}"/>
                </a:ext>
              </a:extLst>
            </p:cNvPr>
            <p:cNvSpPr/>
            <p:nvPr/>
          </p:nvSpPr>
          <p:spPr>
            <a:xfrm>
              <a:off x="1337183" y="3743197"/>
              <a:ext cx="950976" cy="408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A915BC5F-3835-4951-B564-6EC714BCC69D}"/>
                </a:ext>
              </a:extLst>
            </p:cNvPr>
            <p:cNvSpPr/>
            <p:nvPr/>
          </p:nvSpPr>
          <p:spPr>
            <a:xfrm>
              <a:off x="2051939" y="3743197"/>
              <a:ext cx="950976" cy="4084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29E22B6B-1AEF-483A-A3DD-6F6005A1CE0B}"/>
                </a:ext>
              </a:extLst>
            </p:cNvPr>
            <p:cNvSpPr/>
            <p:nvPr/>
          </p:nvSpPr>
          <p:spPr>
            <a:xfrm>
              <a:off x="2766695" y="3743197"/>
              <a:ext cx="279349" cy="4084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B99FDA8F-BA09-42B2-A149-94974FB7A503}"/>
                </a:ext>
              </a:extLst>
            </p:cNvPr>
            <p:cNvSpPr/>
            <p:nvPr/>
          </p:nvSpPr>
          <p:spPr>
            <a:xfrm>
              <a:off x="2952876" y="3743197"/>
              <a:ext cx="1901952" cy="408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7034FC6D-E15C-41E4-B89C-DCB9691BF50F}"/>
                </a:ext>
              </a:extLst>
            </p:cNvPr>
            <p:cNvSpPr/>
            <p:nvPr/>
          </p:nvSpPr>
          <p:spPr>
            <a:xfrm>
              <a:off x="4620133" y="3743197"/>
              <a:ext cx="951433" cy="4084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0">
              <a:extLst>
                <a:ext uri="{FF2B5EF4-FFF2-40B4-BE49-F238E27FC236}">
                  <a16:creationId xmlns:a16="http://schemas.microsoft.com/office/drawing/2014/main" id="{2E7B4C40-A6DE-40BE-8A9E-923D4D855D01}"/>
                </a:ext>
              </a:extLst>
            </p:cNvPr>
            <p:cNvSpPr/>
            <p:nvPr/>
          </p:nvSpPr>
          <p:spPr>
            <a:xfrm>
              <a:off x="1783714" y="4383278"/>
              <a:ext cx="1628013" cy="3505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AA7479F3-66AC-4D31-BCC2-F971E512182A}"/>
                </a:ext>
              </a:extLst>
            </p:cNvPr>
            <p:cNvSpPr/>
            <p:nvPr/>
          </p:nvSpPr>
          <p:spPr>
            <a:xfrm>
              <a:off x="3208908" y="4383278"/>
              <a:ext cx="813816" cy="3505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2">
              <a:extLst>
                <a:ext uri="{FF2B5EF4-FFF2-40B4-BE49-F238E27FC236}">
                  <a16:creationId xmlns:a16="http://schemas.microsoft.com/office/drawing/2014/main" id="{42724780-7761-4809-BFD6-C36670BDF5E8}"/>
                </a:ext>
              </a:extLst>
            </p:cNvPr>
            <p:cNvSpPr/>
            <p:nvPr/>
          </p:nvSpPr>
          <p:spPr>
            <a:xfrm>
              <a:off x="1783714" y="4840859"/>
              <a:ext cx="1628013" cy="3505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0D6867E9-5553-4276-9AA7-74DAE7A3A407}"/>
                </a:ext>
              </a:extLst>
            </p:cNvPr>
            <p:cNvSpPr/>
            <p:nvPr/>
          </p:nvSpPr>
          <p:spPr>
            <a:xfrm>
              <a:off x="3208908" y="4840859"/>
              <a:ext cx="813816" cy="3505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4">
              <a:extLst>
                <a:ext uri="{FF2B5EF4-FFF2-40B4-BE49-F238E27FC236}">
                  <a16:creationId xmlns:a16="http://schemas.microsoft.com/office/drawing/2014/main" id="{326CCCAB-E7F7-4DCF-B8AE-910C733383A8}"/>
                </a:ext>
              </a:extLst>
            </p:cNvPr>
            <p:cNvSpPr/>
            <p:nvPr/>
          </p:nvSpPr>
          <p:spPr>
            <a:xfrm>
              <a:off x="3820033" y="4840859"/>
              <a:ext cx="813815" cy="3505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>
              <a:extLst>
                <a:ext uri="{FF2B5EF4-FFF2-40B4-BE49-F238E27FC236}">
                  <a16:creationId xmlns:a16="http://schemas.microsoft.com/office/drawing/2014/main" id="{68039372-69D7-4CA1-9439-C57ED4D2A346}"/>
                </a:ext>
              </a:extLst>
            </p:cNvPr>
            <p:cNvSpPr txBox="1"/>
            <p:nvPr/>
          </p:nvSpPr>
          <p:spPr>
            <a:xfrm>
              <a:off x="1313814" y="4233036"/>
              <a:ext cx="165100" cy="1396365"/>
            </a:xfrm>
            <a:prstGeom prst="rect">
              <a:avLst/>
            </a:prstGeom>
          </p:spPr>
          <p:txBody>
            <a:bodyPr vert="horz" wrap="square" lIns="0" tIns="104139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19"/>
                </a:spcBef>
              </a:pPr>
              <a:r>
                <a:rPr sz="2400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4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725"/>
                </a:spcBef>
              </a:pPr>
              <a:r>
                <a:rPr sz="2400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4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710"/>
                </a:spcBef>
              </a:pPr>
              <a:r>
                <a:rPr sz="2400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400">
                <a:latin typeface="Wingdings"/>
                <a:cs typeface="Wingdings"/>
              </a:endParaRPr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21B2F276-1902-4A43-AFFD-7602A2F56DEC}"/>
                </a:ext>
              </a:extLst>
            </p:cNvPr>
            <p:cNvSpPr/>
            <p:nvPr/>
          </p:nvSpPr>
          <p:spPr>
            <a:xfrm>
              <a:off x="1783714" y="5296509"/>
              <a:ext cx="1628013" cy="3505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7">
              <a:extLst>
                <a:ext uri="{FF2B5EF4-FFF2-40B4-BE49-F238E27FC236}">
                  <a16:creationId xmlns:a16="http://schemas.microsoft.com/office/drawing/2014/main" id="{222AA157-2334-408E-948E-75D1BAA37D12}"/>
                </a:ext>
              </a:extLst>
            </p:cNvPr>
            <p:cNvSpPr/>
            <p:nvPr/>
          </p:nvSpPr>
          <p:spPr>
            <a:xfrm>
              <a:off x="3208908" y="5296509"/>
              <a:ext cx="813816" cy="3505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역사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E4B5DF-5599-47D3-AD2E-6B7EC48C9A99}"/>
              </a:ext>
            </a:extLst>
          </p:cNvPr>
          <p:cNvGrpSpPr/>
          <p:nvPr/>
        </p:nvGrpSpPr>
        <p:grpSpPr>
          <a:xfrm>
            <a:off x="325425" y="1129886"/>
            <a:ext cx="11541149" cy="3494024"/>
            <a:chOff x="398500" y="945133"/>
            <a:chExt cx="11541149" cy="3494024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45F7002E-3396-419D-8FE6-E14CA52283CC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98CA1CBB-6778-4BA6-A985-8E973E5FBC32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DA98E88E-26B5-4F83-A0E4-552C9269A498}"/>
                </a:ext>
              </a:extLst>
            </p:cNvPr>
            <p:cNvSpPr/>
            <p:nvPr/>
          </p:nvSpPr>
          <p:spPr>
            <a:xfrm>
              <a:off x="1479169" y="945133"/>
              <a:ext cx="1135380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3939660-0BE3-4ABC-A3D7-B2A1CB018E24}"/>
                </a:ext>
              </a:extLst>
            </p:cNvPr>
            <p:cNvSpPr/>
            <p:nvPr/>
          </p:nvSpPr>
          <p:spPr>
            <a:xfrm>
              <a:off x="2445385" y="945133"/>
              <a:ext cx="681685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39722497-70E8-44F2-9580-F2D5A4D1BA0A}"/>
                </a:ext>
              </a:extLst>
            </p:cNvPr>
            <p:cNvSpPr txBox="1"/>
            <p:nvPr/>
          </p:nvSpPr>
          <p:spPr>
            <a:xfrm>
              <a:off x="745642" y="1380185"/>
              <a:ext cx="17716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EF3E3833-5AFC-46EF-AB51-7C893193C77F}"/>
                </a:ext>
              </a:extLst>
            </p:cNvPr>
            <p:cNvSpPr/>
            <p:nvPr/>
          </p:nvSpPr>
          <p:spPr>
            <a:xfrm>
              <a:off x="1066190" y="1379169"/>
              <a:ext cx="340613" cy="292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2486A7F0-3B74-4478-A96D-73DB06A3E1DE}"/>
                </a:ext>
              </a:extLst>
            </p:cNvPr>
            <p:cNvSpPr/>
            <p:nvPr/>
          </p:nvSpPr>
          <p:spPr>
            <a:xfrm>
              <a:off x="1293241" y="1379169"/>
              <a:ext cx="681228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2EA9096E-1C11-4501-ABDE-93C9DDD537A8}"/>
                </a:ext>
              </a:extLst>
            </p:cNvPr>
            <p:cNvSpPr/>
            <p:nvPr/>
          </p:nvSpPr>
          <p:spPr>
            <a:xfrm>
              <a:off x="1805304" y="1379169"/>
              <a:ext cx="908710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E0ECDE23-9766-4196-9FD0-E8E93411C3BC}"/>
                </a:ext>
              </a:extLst>
            </p:cNvPr>
            <p:cNvSpPr/>
            <p:nvPr/>
          </p:nvSpPr>
          <p:spPr>
            <a:xfrm>
              <a:off x="2601214" y="1379169"/>
              <a:ext cx="681227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46122B88-5384-483E-B106-3F4057EE5C47}"/>
                </a:ext>
              </a:extLst>
            </p:cNvPr>
            <p:cNvSpPr/>
            <p:nvPr/>
          </p:nvSpPr>
          <p:spPr>
            <a:xfrm>
              <a:off x="3111754" y="1379169"/>
              <a:ext cx="681228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A6743F65-6A99-464E-95E3-AEC657C5088F}"/>
                </a:ext>
              </a:extLst>
            </p:cNvPr>
            <p:cNvSpPr/>
            <p:nvPr/>
          </p:nvSpPr>
          <p:spPr>
            <a:xfrm>
              <a:off x="3623817" y="1379169"/>
              <a:ext cx="1135380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58A817E7-D2BC-4AC7-B9A5-DBC2697CD012}"/>
                </a:ext>
              </a:extLst>
            </p:cNvPr>
            <p:cNvSpPr/>
            <p:nvPr/>
          </p:nvSpPr>
          <p:spPr>
            <a:xfrm>
              <a:off x="4588509" y="1379169"/>
              <a:ext cx="1135761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AA2EF81C-90EC-4F1D-B94F-B815A3BD2673}"/>
                </a:ext>
              </a:extLst>
            </p:cNvPr>
            <p:cNvSpPr/>
            <p:nvPr/>
          </p:nvSpPr>
          <p:spPr>
            <a:xfrm>
              <a:off x="5553455" y="1379169"/>
              <a:ext cx="908303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FF19441B-F2BA-47F6-BC72-52543395119D}"/>
                </a:ext>
              </a:extLst>
            </p:cNvPr>
            <p:cNvSpPr/>
            <p:nvPr/>
          </p:nvSpPr>
          <p:spPr>
            <a:xfrm>
              <a:off x="6292596" y="1379169"/>
              <a:ext cx="908303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5E645C06-E1D1-454E-82F8-92C5AD84D954}"/>
                </a:ext>
              </a:extLst>
            </p:cNvPr>
            <p:cNvSpPr/>
            <p:nvPr/>
          </p:nvSpPr>
          <p:spPr>
            <a:xfrm>
              <a:off x="7030211" y="1379169"/>
              <a:ext cx="908710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1C590B28-1BEE-4D24-8247-B4AA7CB39E6B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FBAB9C5F-9C1C-437E-9C48-9A57C4B516BA}"/>
                </a:ext>
              </a:extLst>
            </p:cNvPr>
            <p:cNvSpPr/>
            <p:nvPr/>
          </p:nvSpPr>
          <p:spPr>
            <a:xfrm>
              <a:off x="1262786" y="1760854"/>
              <a:ext cx="908304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71C7F3A4-961F-4C60-BE17-6457620D47EE}"/>
                </a:ext>
              </a:extLst>
            </p:cNvPr>
            <p:cNvSpPr/>
            <p:nvPr/>
          </p:nvSpPr>
          <p:spPr>
            <a:xfrm>
              <a:off x="2000376" y="1760854"/>
              <a:ext cx="379984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F2EAEA11-6879-4982-9BE5-7907BBB70C62}"/>
                </a:ext>
              </a:extLst>
            </p:cNvPr>
            <p:cNvSpPr/>
            <p:nvPr/>
          </p:nvSpPr>
          <p:spPr>
            <a:xfrm>
              <a:off x="2285364" y="1760854"/>
              <a:ext cx="1135761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1BD03056-FCF8-4E12-A8F1-2E7CF1D87532}"/>
                </a:ext>
              </a:extLst>
            </p:cNvPr>
            <p:cNvSpPr/>
            <p:nvPr/>
          </p:nvSpPr>
          <p:spPr>
            <a:xfrm>
              <a:off x="3250438" y="1760854"/>
              <a:ext cx="908303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07172DD5-82D7-40C2-8D73-C8C7C7B40DB1}"/>
                </a:ext>
              </a:extLst>
            </p:cNvPr>
            <p:cNvSpPr/>
            <p:nvPr/>
          </p:nvSpPr>
          <p:spPr>
            <a:xfrm>
              <a:off x="3989578" y="1760854"/>
              <a:ext cx="1135761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DE94356C-B51D-41FB-B4FB-0205EF95595F}"/>
                </a:ext>
              </a:extLst>
            </p:cNvPr>
            <p:cNvSpPr/>
            <p:nvPr/>
          </p:nvSpPr>
          <p:spPr>
            <a:xfrm>
              <a:off x="4954523" y="1760854"/>
              <a:ext cx="908303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F231F5E2-B6F3-458E-8C56-4C60CE2E20FC}"/>
                </a:ext>
              </a:extLst>
            </p:cNvPr>
            <p:cNvSpPr/>
            <p:nvPr/>
          </p:nvSpPr>
          <p:spPr>
            <a:xfrm>
              <a:off x="5692140" y="1760854"/>
              <a:ext cx="454151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971DB827-6AB3-4D43-889C-8ECF75958920}"/>
                </a:ext>
              </a:extLst>
            </p:cNvPr>
            <p:cNvSpPr/>
            <p:nvPr/>
          </p:nvSpPr>
          <p:spPr>
            <a:xfrm>
              <a:off x="5977128" y="1760854"/>
              <a:ext cx="454151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180011F5-FBB9-4C81-AB70-5A505E3D99F3}"/>
                </a:ext>
              </a:extLst>
            </p:cNvPr>
            <p:cNvSpPr/>
            <p:nvPr/>
          </p:nvSpPr>
          <p:spPr>
            <a:xfrm>
              <a:off x="6260591" y="1760854"/>
              <a:ext cx="681228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76A76E7C-35B4-4981-B142-48F34F11462B}"/>
                </a:ext>
              </a:extLst>
            </p:cNvPr>
            <p:cNvSpPr/>
            <p:nvPr/>
          </p:nvSpPr>
          <p:spPr>
            <a:xfrm>
              <a:off x="6772656" y="1760854"/>
              <a:ext cx="908710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686500DA-5E33-429C-8D04-6285A5FD59E1}"/>
                </a:ext>
              </a:extLst>
            </p:cNvPr>
            <p:cNvSpPr/>
            <p:nvPr/>
          </p:nvSpPr>
          <p:spPr>
            <a:xfrm>
              <a:off x="7510526" y="1760854"/>
              <a:ext cx="681227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95F45BF9-5E0F-4D87-8839-8FF104E90B74}"/>
                </a:ext>
              </a:extLst>
            </p:cNvPr>
            <p:cNvSpPr/>
            <p:nvPr/>
          </p:nvSpPr>
          <p:spPr>
            <a:xfrm>
              <a:off x="8021066" y="1760854"/>
              <a:ext cx="1362455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EFDFE76D-4C07-4263-8FEE-B33566A8F0E3}"/>
                </a:ext>
              </a:extLst>
            </p:cNvPr>
            <p:cNvSpPr/>
            <p:nvPr/>
          </p:nvSpPr>
          <p:spPr>
            <a:xfrm>
              <a:off x="9214357" y="1760854"/>
              <a:ext cx="681685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E5D52987-6D42-472F-9C1D-7ADD457AC68A}"/>
                </a:ext>
              </a:extLst>
            </p:cNvPr>
            <p:cNvSpPr/>
            <p:nvPr/>
          </p:nvSpPr>
          <p:spPr>
            <a:xfrm>
              <a:off x="9725279" y="1760854"/>
              <a:ext cx="908303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CA37FE5A-5E9F-4AAA-A7BF-45119F4837FE}"/>
                </a:ext>
              </a:extLst>
            </p:cNvPr>
            <p:cNvSpPr/>
            <p:nvPr/>
          </p:nvSpPr>
          <p:spPr>
            <a:xfrm>
              <a:off x="10462894" y="1760854"/>
              <a:ext cx="681227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9EB3003A-56EF-4FF2-BD05-5625B097889C}"/>
                </a:ext>
              </a:extLst>
            </p:cNvPr>
            <p:cNvSpPr/>
            <p:nvPr/>
          </p:nvSpPr>
          <p:spPr>
            <a:xfrm>
              <a:off x="10974958" y="1760854"/>
              <a:ext cx="454151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76DFA595-1924-4243-BAD8-A0C5BA749D4B}"/>
                </a:ext>
              </a:extLst>
            </p:cNvPr>
            <p:cNvSpPr/>
            <p:nvPr/>
          </p:nvSpPr>
          <p:spPr>
            <a:xfrm>
              <a:off x="11258422" y="1760854"/>
              <a:ext cx="681227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7B072599-7539-4293-B03F-687B2AD771F5}"/>
                </a:ext>
              </a:extLst>
            </p:cNvPr>
            <p:cNvSpPr/>
            <p:nvPr/>
          </p:nvSpPr>
          <p:spPr>
            <a:xfrm>
              <a:off x="1262786" y="2077847"/>
              <a:ext cx="454152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DA692ECB-0024-4F29-A1DD-82165B462C2E}"/>
                </a:ext>
              </a:extLst>
            </p:cNvPr>
            <p:cNvSpPr/>
            <p:nvPr/>
          </p:nvSpPr>
          <p:spPr>
            <a:xfrm>
              <a:off x="1546225" y="2077847"/>
              <a:ext cx="681227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CB90D87C-1AF5-4F74-9938-FA5C0CBBF0CB}"/>
                </a:ext>
              </a:extLst>
            </p:cNvPr>
            <p:cNvSpPr/>
            <p:nvPr/>
          </p:nvSpPr>
          <p:spPr>
            <a:xfrm>
              <a:off x="976274" y="2415870"/>
              <a:ext cx="356616" cy="3508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943F0C5F-97FF-49D6-BDCA-B5CE7BEAE143}"/>
                </a:ext>
              </a:extLst>
            </p:cNvPr>
            <p:cNvSpPr/>
            <p:nvPr/>
          </p:nvSpPr>
          <p:spPr>
            <a:xfrm>
              <a:off x="1262786" y="2458542"/>
              <a:ext cx="1362455" cy="29291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2BAC80FC-4FC9-44AF-B697-4C043A5F2E44}"/>
                </a:ext>
              </a:extLst>
            </p:cNvPr>
            <p:cNvSpPr/>
            <p:nvPr/>
          </p:nvSpPr>
          <p:spPr>
            <a:xfrm>
              <a:off x="2454529" y="2458542"/>
              <a:ext cx="1362837" cy="29291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3E0B9DDF-1E20-47A9-B694-A95DAD359C9E}"/>
                </a:ext>
              </a:extLst>
            </p:cNvPr>
            <p:cNvSpPr/>
            <p:nvPr/>
          </p:nvSpPr>
          <p:spPr>
            <a:xfrm>
              <a:off x="3648202" y="2458542"/>
              <a:ext cx="908303" cy="29291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51951C6D-8319-4A40-92B9-413F28B7AB7E}"/>
                </a:ext>
              </a:extLst>
            </p:cNvPr>
            <p:cNvSpPr/>
            <p:nvPr/>
          </p:nvSpPr>
          <p:spPr>
            <a:xfrm>
              <a:off x="4385817" y="2458542"/>
              <a:ext cx="1135761" cy="29291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EB34FC36-1E5B-4EB0-B030-A3E2BAD94DFD}"/>
                </a:ext>
              </a:extLst>
            </p:cNvPr>
            <p:cNvSpPr/>
            <p:nvPr/>
          </p:nvSpPr>
          <p:spPr>
            <a:xfrm>
              <a:off x="5350764" y="2458542"/>
              <a:ext cx="908303" cy="29291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DEC6FE9E-05C9-4616-B030-9B158C2F2DD4}"/>
                </a:ext>
              </a:extLst>
            </p:cNvPr>
            <p:cNvSpPr/>
            <p:nvPr/>
          </p:nvSpPr>
          <p:spPr>
            <a:xfrm>
              <a:off x="6089903" y="2458542"/>
              <a:ext cx="1135379" cy="29291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032D33AE-395D-40E3-8341-D5FD01E4882F}"/>
                </a:ext>
              </a:extLst>
            </p:cNvPr>
            <p:cNvSpPr/>
            <p:nvPr/>
          </p:nvSpPr>
          <p:spPr>
            <a:xfrm>
              <a:off x="7054595" y="2458542"/>
              <a:ext cx="1135761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9E1D607F-BC5D-41FC-A9C0-CB8675C65259}"/>
                </a:ext>
              </a:extLst>
            </p:cNvPr>
            <p:cNvSpPr/>
            <p:nvPr/>
          </p:nvSpPr>
          <p:spPr>
            <a:xfrm>
              <a:off x="8019542" y="2458542"/>
              <a:ext cx="908303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969A2C3A-0118-4A35-8F56-1086C15C06DF}"/>
                </a:ext>
              </a:extLst>
            </p:cNvPr>
            <p:cNvSpPr/>
            <p:nvPr/>
          </p:nvSpPr>
          <p:spPr>
            <a:xfrm>
              <a:off x="8758681" y="2458542"/>
              <a:ext cx="681227" cy="2929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445F6D51-3933-457B-89DE-237202931D8B}"/>
                </a:ext>
              </a:extLst>
            </p:cNvPr>
            <p:cNvSpPr/>
            <p:nvPr/>
          </p:nvSpPr>
          <p:spPr>
            <a:xfrm>
              <a:off x="9269221" y="2458542"/>
              <a:ext cx="454761" cy="29291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9">
              <a:extLst>
                <a:ext uri="{FF2B5EF4-FFF2-40B4-BE49-F238E27FC236}">
                  <a16:creationId xmlns:a16="http://schemas.microsoft.com/office/drawing/2014/main" id="{1162F92B-3E80-4B00-AE98-F3EEE9B3CEF5}"/>
                </a:ext>
              </a:extLst>
            </p:cNvPr>
            <p:cNvSpPr/>
            <p:nvPr/>
          </p:nvSpPr>
          <p:spPr>
            <a:xfrm>
              <a:off x="9554591" y="2458542"/>
              <a:ext cx="908303" cy="29291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0">
              <a:extLst>
                <a:ext uri="{FF2B5EF4-FFF2-40B4-BE49-F238E27FC236}">
                  <a16:creationId xmlns:a16="http://schemas.microsoft.com/office/drawing/2014/main" id="{3D95FEF5-EC45-4C41-BA00-4DD4B960C206}"/>
                </a:ext>
              </a:extLst>
            </p:cNvPr>
            <p:cNvSpPr/>
            <p:nvPr/>
          </p:nvSpPr>
          <p:spPr>
            <a:xfrm>
              <a:off x="10292206" y="2458542"/>
              <a:ext cx="681227" cy="29291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1">
              <a:extLst>
                <a:ext uri="{FF2B5EF4-FFF2-40B4-BE49-F238E27FC236}">
                  <a16:creationId xmlns:a16="http://schemas.microsoft.com/office/drawing/2014/main" id="{0F24448A-05C3-459A-8744-0757C15B1D3C}"/>
                </a:ext>
              </a:extLst>
            </p:cNvPr>
            <p:cNvSpPr/>
            <p:nvPr/>
          </p:nvSpPr>
          <p:spPr>
            <a:xfrm>
              <a:off x="10802746" y="2458542"/>
              <a:ext cx="908303" cy="29291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2">
              <a:extLst>
                <a:ext uri="{FF2B5EF4-FFF2-40B4-BE49-F238E27FC236}">
                  <a16:creationId xmlns:a16="http://schemas.microsoft.com/office/drawing/2014/main" id="{BF98CCBD-2A0C-4A2C-9584-D004B7F9516B}"/>
                </a:ext>
              </a:extLst>
            </p:cNvPr>
            <p:cNvSpPr/>
            <p:nvPr/>
          </p:nvSpPr>
          <p:spPr>
            <a:xfrm>
              <a:off x="11483975" y="2458542"/>
              <a:ext cx="152400" cy="29291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3">
              <a:extLst>
                <a:ext uri="{FF2B5EF4-FFF2-40B4-BE49-F238E27FC236}">
                  <a16:creationId xmlns:a16="http://schemas.microsoft.com/office/drawing/2014/main" id="{85D42EC8-7CB3-4215-8351-8EF6FAEF129E}"/>
                </a:ext>
              </a:extLst>
            </p:cNvPr>
            <p:cNvSpPr/>
            <p:nvPr/>
          </p:nvSpPr>
          <p:spPr>
            <a:xfrm>
              <a:off x="741578" y="2934589"/>
              <a:ext cx="1135380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4">
              <a:extLst>
                <a:ext uri="{FF2B5EF4-FFF2-40B4-BE49-F238E27FC236}">
                  <a16:creationId xmlns:a16="http://schemas.microsoft.com/office/drawing/2014/main" id="{883112B9-09C5-43BE-89F1-69CA2BDB8F7C}"/>
                </a:ext>
              </a:extLst>
            </p:cNvPr>
            <p:cNvSpPr/>
            <p:nvPr/>
          </p:nvSpPr>
          <p:spPr>
            <a:xfrm>
              <a:off x="398500" y="2959607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5">
              <a:extLst>
                <a:ext uri="{FF2B5EF4-FFF2-40B4-BE49-F238E27FC236}">
                  <a16:creationId xmlns:a16="http://schemas.microsoft.com/office/drawing/2014/main" id="{F1DB582A-5752-4BFA-B563-74A9705AABD0}"/>
                </a:ext>
              </a:extLst>
            </p:cNvPr>
            <p:cNvSpPr/>
            <p:nvPr/>
          </p:nvSpPr>
          <p:spPr>
            <a:xfrm>
              <a:off x="1706245" y="2934589"/>
              <a:ext cx="681228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6">
              <a:extLst>
                <a:ext uri="{FF2B5EF4-FFF2-40B4-BE49-F238E27FC236}">
                  <a16:creationId xmlns:a16="http://schemas.microsoft.com/office/drawing/2014/main" id="{36CD4223-E061-44A0-A7C4-95F0E06C9F90}"/>
                </a:ext>
              </a:extLst>
            </p:cNvPr>
            <p:cNvSpPr txBox="1"/>
            <p:nvPr/>
          </p:nvSpPr>
          <p:spPr>
            <a:xfrm>
              <a:off x="745642" y="3369945"/>
              <a:ext cx="17716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62" name="object 57">
              <a:extLst>
                <a:ext uri="{FF2B5EF4-FFF2-40B4-BE49-F238E27FC236}">
                  <a16:creationId xmlns:a16="http://schemas.microsoft.com/office/drawing/2014/main" id="{50BCE210-3083-43C0-BA19-C76AA7A64085}"/>
                </a:ext>
              </a:extLst>
            </p:cNvPr>
            <p:cNvSpPr/>
            <p:nvPr/>
          </p:nvSpPr>
          <p:spPr>
            <a:xfrm>
              <a:off x="1009802" y="3368928"/>
              <a:ext cx="681227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8">
              <a:extLst>
                <a:ext uri="{FF2B5EF4-FFF2-40B4-BE49-F238E27FC236}">
                  <a16:creationId xmlns:a16="http://schemas.microsoft.com/office/drawing/2014/main" id="{BC833BD4-D7F7-49F3-8FF0-891A6F8CA5E4}"/>
                </a:ext>
              </a:extLst>
            </p:cNvPr>
            <p:cNvSpPr/>
            <p:nvPr/>
          </p:nvSpPr>
          <p:spPr>
            <a:xfrm>
              <a:off x="1520316" y="3368928"/>
              <a:ext cx="1135380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9">
              <a:extLst>
                <a:ext uri="{FF2B5EF4-FFF2-40B4-BE49-F238E27FC236}">
                  <a16:creationId xmlns:a16="http://schemas.microsoft.com/office/drawing/2014/main" id="{13100167-49C1-41D1-8D2B-988EE585E5F3}"/>
                </a:ext>
              </a:extLst>
            </p:cNvPr>
            <p:cNvSpPr/>
            <p:nvPr/>
          </p:nvSpPr>
          <p:spPr>
            <a:xfrm>
              <a:off x="2486914" y="3368928"/>
              <a:ext cx="681227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0">
              <a:extLst>
                <a:ext uri="{FF2B5EF4-FFF2-40B4-BE49-F238E27FC236}">
                  <a16:creationId xmlns:a16="http://schemas.microsoft.com/office/drawing/2014/main" id="{9F56B210-7111-401F-9A79-6956987598C3}"/>
                </a:ext>
              </a:extLst>
            </p:cNvPr>
            <p:cNvSpPr/>
            <p:nvPr/>
          </p:nvSpPr>
          <p:spPr>
            <a:xfrm>
              <a:off x="2997454" y="3368928"/>
              <a:ext cx="681228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1">
              <a:extLst>
                <a:ext uri="{FF2B5EF4-FFF2-40B4-BE49-F238E27FC236}">
                  <a16:creationId xmlns:a16="http://schemas.microsoft.com/office/drawing/2014/main" id="{B5769D22-3028-4346-B336-EA8B05442EA4}"/>
                </a:ext>
              </a:extLst>
            </p:cNvPr>
            <p:cNvSpPr/>
            <p:nvPr/>
          </p:nvSpPr>
          <p:spPr>
            <a:xfrm>
              <a:off x="3509517" y="3368928"/>
              <a:ext cx="681227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2">
              <a:extLst>
                <a:ext uri="{FF2B5EF4-FFF2-40B4-BE49-F238E27FC236}">
                  <a16:creationId xmlns:a16="http://schemas.microsoft.com/office/drawing/2014/main" id="{59A71174-40B0-49C3-830A-BD563A73B1F4}"/>
                </a:ext>
              </a:extLst>
            </p:cNvPr>
            <p:cNvSpPr/>
            <p:nvPr/>
          </p:nvSpPr>
          <p:spPr>
            <a:xfrm>
              <a:off x="4020058" y="3368928"/>
              <a:ext cx="681227" cy="2926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3">
              <a:extLst>
                <a:ext uri="{FF2B5EF4-FFF2-40B4-BE49-F238E27FC236}">
                  <a16:creationId xmlns:a16="http://schemas.microsoft.com/office/drawing/2014/main" id="{326D19F6-C39A-47CB-984C-CA00C3753317}"/>
                </a:ext>
              </a:extLst>
            </p:cNvPr>
            <p:cNvSpPr/>
            <p:nvPr/>
          </p:nvSpPr>
          <p:spPr>
            <a:xfrm>
              <a:off x="976274" y="3706952"/>
              <a:ext cx="356616" cy="35082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4">
              <a:extLst>
                <a:ext uri="{FF2B5EF4-FFF2-40B4-BE49-F238E27FC236}">
                  <a16:creationId xmlns:a16="http://schemas.microsoft.com/office/drawing/2014/main" id="{6A15B16E-1B5E-4747-8BDA-F4007979FADF}"/>
                </a:ext>
              </a:extLst>
            </p:cNvPr>
            <p:cNvSpPr/>
            <p:nvPr/>
          </p:nvSpPr>
          <p:spPr>
            <a:xfrm>
              <a:off x="1262786" y="3749624"/>
              <a:ext cx="681228" cy="29291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5">
              <a:extLst>
                <a:ext uri="{FF2B5EF4-FFF2-40B4-BE49-F238E27FC236}">
                  <a16:creationId xmlns:a16="http://schemas.microsoft.com/office/drawing/2014/main" id="{25191733-ED64-43A2-AFAC-274FB6D806BA}"/>
                </a:ext>
              </a:extLst>
            </p:cNvPr>
            <p:cNvSpPr/>
            <p:nvPr/>
          </p:nvSpPr>
          <p:spPr>
            <a:xfrm>
              <a:off x="1773301" y="3749624"/>
              <a:ext cx="1135761" cy="29291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6">
              <a:extLst>
                <a:ext uri="{FF2B5EF4-FFF2-40B4-BE49-F238E27FC236}">
                  <a16:creationId xmlns:a16="http://schemas.microsoft.com/office/drawing/2014/main" id="{AA9135E1-97BC-4336-BBF1-3A53EB043679}"/>
                </a:ext>
              </a:extLst>
            </p:cNvPr>
            <p:cNvSpPr/>
            <p:nvPr/>
          </p:nvSpPr>
          <p:spPr>
            <a:xfrm>
              <a:off x="2681985" y="3749624"/>
              <a:ext cx="2046732" cy="29291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7">
              <a:extLst>
                <a:ext uri="{FF2B5EF4-FFF2-40B4-BE49-F238E27FC236}">
                  <a16:creationId xmlns:a16="http://schemas.microsoft.com/office/drawing/2014/main" id="{22D25627-CB37-4532-9E28-1FEA010705A0}"/>
                </a:ext>
              </a:extLst>
            </p:cNvPr>
            <p:cNvSpPr/>
            <p:nvPr/>
          </p:nvSpPr>
          <p:spPr>
            <a:xfrm>
              <a:off x="4608321" y="3749624"/>
              <a:ext cx="295655" cy="29291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8">
              <a:extLst>
                <a:ext uri="{FF2B5EF4-FFF2-40B4-BE49-F238E27FC236}">
                  <a16:creationId xmlns:a16="http://schemas.microsoft.com/office/drawing/2014/main" id="{604ADEDF-C4BA-4F2F-AF59-164DB06882FD}"/>
                </a:ext>
              </a:extLst>
            </p:cNvPr>
            <p:cNvSpPr/>
            <p:nvPr/>
          </p:nvSpPr>
          <p:spPr>
            <a:xfrm>
              <a:off x="4756150" y="3749624"/>
              <a:ext cx="1504950" cy="29291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9">
              <a:extLst>
                <a:ext uri="{FF2B5EF4-FFF2-40B4-BE49-F238E27FC236}">
                  <a16:creationId xmlns:a16="http://schemas.microsoft.com/office/drawing/2014/main" id="{ADFF35B8-8E44-4D7E-BEA2-6D5E95F1E199}"/>
                </a:ext>
              </a:extLst>
            </p:cNvPr>
            <p:cNvSpPr/>
            <p:nvPr/>
          </p:nvSpPr>
          <p:spPr>
            <a:xfrm>
              <a:off x="6135623" y="3749624"/>
              <a:ext cx="454151" cy="29291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0">
              <a:extLst>
                <a:ext uri="{FF2B5EF4-FFF2-40B4-BE49-F238E27FC236}">
                  <a16:creationId xmlns:a16="http://schemas.microsoft.com/office/drawing/2014/main" id="{C5E4D4A9-A014-4794-8339-2275FDF7ED56}"/>
                </a:ext>
              </a:extLst>
            </p:cNvPr>
            <p:cNvSpPr/>
            <p:nvPr/>
          </p:nvSpPr>
          <p:spPr>
            <a:xfrm>
              <a:off x="6414515" y="3749624"/>
              <a:ext cx="681228" cy="29291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1">
              <a:extLst>
                <a:ext uri="{FF2B5EF4-FFF2-40B4-BE49-F238E27FC236}">
                  <a16:creationId xmlns:a16="http://schemas.microsoft.com/office/drawing/2014/main" id="{E6E08A5D-B808-4343-997B-7C1DC3DE40AE}"/>
                </a:ext>
              </a:extLst>
            </p:cNvPr>
            <p:cNvSpPr/>
            <p:nvPr/>
          </p:nvSpPr>
          <p:spPr>
            <a:xfrm>
              <a:off x="6926580" y="3749624"/>
              <a:ext cx="1135760" cy="29291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2">
              <a:extLst>
                <a:ext uri="{FF2B5EF4-FFF2-40B4-BE49-F238E27FC236}">
                  <a16:creationId xmlns:a16="http://schemas.microsoft.com/office/drawing/2014/main" id="{DF7BF666-BF2F-4ACF-BC59-7AEA6244F791}"/>
                </a:ext>
              </a:extLst>
            </p:cNvPr>
            <p:cNvSpPr/>
            <p:nvPr/>
          </p:nvSpPr>
          <p:spPr>
            <a:xfrm>
              <a:off x="7891526" y="3749624"/>
              <a:ext cx="681227" cy="29291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3">
              <a:extLst>
                <a:ext uri="{FF2B5EF4-FFF2-40B4-BE49-F238E27FC236}">
                  <a16:creationId xmlns:a16="http://schemas.microsoft.com/office/drawing/2014/main" id="{D203F571-B16A-49D1-B2EF-6AAF473742F2}"/>
                </a:ext>
              </a:extLst>
            </p:cNvPr>
            <p:cNvSpPr/>
            <p:nvPr/>
          </p:nvSpPr>
          <p:spPr>
            <a:xfrm>
              <a:off x="976274" y="4088638"/>
              <a:ext cx="356616" cy="3505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4">
              <a:extLst>
                <a:ext uri="{FF2B5EF4-FFF2-40B4-BE49-F238E27FC236}">
                  <a16:creationId xmlns:a16="http://schemas.microsoft.com/office/drawing/2014/main" id="{F96CB60F-14A2-499F-BBB0-EF600A2777BB}"/>
                </a:ext>
              </a:extLst>
            </p:cNvPr>
            <p:cNvSpPr/>
            <p:nvPr/>
          </p:nvSpPr>
          <p:spPr>
            <a:xfrm>
              <a:off x="1262786" y="4131309"/>
              <a:ext cx="1135380" cy="29260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5">
              <a:extLst>
                <a:ext uri="{FF2B5EF4-FFF2-40B4-BE49-F238E27FC236}">
                  <a16:creationId xmlns:a16="http://schemas.microsoft.com/office/drawing/2014/main" id="{827255D3-8B23-4EEF-848F-FE6914AC244E}"/>
                </a:ext>
              </a:extLst>
            </p:cNvPr>
            <p:cNvSpPr/>
            <p:nvPr/>
          </p:nvSpPr>
          <p:spPr>
            <a:xfrm>
              <a:off x="2171064" y="4131309"/>
              <a:ext cx="225551" cy="29260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6">
              <a:extLst>
                <a:ext uri="{FF2B5EF4-FFF2-40B4-BE49-F238E27FC236}">
                  <a16:creationId xmlns:a16="http://schemas.microsoft.com/office/drawing/2014/main" id="{9BC4A6F7-8DD5-46AB-A952-42347BFE5BAE}"/>
                </a:ext>
              </a:extLst>
            </p:cNvPr>
            <p:cNvSpPr/>
            <p:nvPr/>
          </p:nvSpPr>
          <p:spPr>
            <a:xfrm>
              <a:off x="2283841" y="4131309"/>
              <a:ext cx="1361820" cy="29260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7">
              <a:extLst>
                <a:ext uri="{FF2B5EF4-FFF2-40B4-BE49-F238E27FC236}">
                  <a16:creationId xmlns:a16="http://schemas.microsoft.com/office/drawing/2014/main" id="{70372AA7-C829-45A5-9FBF-2F464D06627D}"/>
                </a:ext>
              </a:extLst>
            </p:cNvPr>
            <p:cNvSpPr/>
            <p:nvPr/>
          </p:nvSpPr>
          <p:spPr>
            <a:xfrm>
              <a:off x="3509517" y="4131309"/>
              <a:ext cx="323088" cy="29260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8">
              <a:extLst>
                <a:ext uri="{FF2B5EF4-FFF2-40B4-BE49-F238E27FC236}">
                  <a16:creationId xmlns:a16="http://schemas.microsoft.com/office/drawing/2014/main" id="{ACC54C7B-16FA-4E90-B5A7-0D5EF6CBE491}"/>
                </a:ext>
              </a:extLst>
            </p:cNvPr>
            <p:cNvSpPr/>
            <p:nvPr/>
          </p:nvSpPr>
          <p:spPr>
            <a:xfrm>
              <a:off x="3751834" y="4131309"/>
              <a:ext cx="681227" cy="29260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9">
              <a:extLst>
                <a:ext uri="{FF2B5EF4-FFF2-40B4-BE49-F238E27FC236}">
                  <a16:creationId xmlns:a16="http://schemas.microsoft.com/office/drawing/2014/main" id="{0704CA67-5D1E-4A77-ADE0-80943D735F13}"/>
                </a:ext>
              </a:extLst>
            </p:cNvPr>
            <p:cNvSpPr/>
            <p:nvPr/>
          </p:nvSpPr>
          <p:spPr>
            <a:xfrm>
              <a:off x="4205985" y="4131309"/>
              <a:ext cx="1307084" cy="29260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0">
              <a:extLst>
                <a:ext uri="{FF2B5EF4-FFF2-40B4-BE49-F238E27FC236}">
                  <a16:creationId xmlns:a16="http://schemas.microsoft.com/office/drawing/2014/main" id="{649CEAF2-5866-42CC-B3FA-030747BD3FAC}"/>
                </a:ext>
              </a:extLst>
            </p:cNvPr>
            <p:cNvSpPr/>
            <p:nvPr/>
          </p:nvSpPr>
          <p:spPr>
            <a:xfrm>
              <a:off x="5404103" y="4131309"/>
              <a:ext cx="908303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1">
              <a:extLst>
                <a:ext uri="{FF2B5EF4-FFF2-40B4-BE49-F238E27FC236}">
                  <a16:creationId xmlns:a16="http://schemas.microsoft.com/office/drawing/2014/main" id="{E2E4EB45-939A-4315-8EA0-3A1ADCE71087}"/>
                </a:ext>
              </a:extLst>
            </p:cNvPr>
            <p:cNvSpPr/>
            <p:nvPr/>
          </p:nvSpPr>
          <p:spPr>
            <a:xfrm>
              <a:off x="6143244" y="4131309"/>
              <a:ext cx="1135379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2">
              <a:extLst>
                <a:ext uri="{FF2B5EF4-FFF2-40B4-BE49-F238E27FC236}">
                  <a16:creationId xmlns:a16="http://schemas.microsoft.com/office/drawing/2014/main" id="{A8AFC245-6586-42F7-B406-95C95E4BF3DF}"/>
                </a:ext>
              </a:extLst>
            </p:cNvPr>
            <p:cNvSpPr/>
            <p:nvPr/>
          </p:nvSpPr>
          <p:spPr>
            <a:xfrm>
              <a:off x="7051547" y="4131309"/>
              <a:ext cx="2319147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3">
              <a:extLst>
                <a:ext uri="{FF2B5EF4-FFF2-40B4-BE49-F238E27FC236}">
                  <a16:creationId xmlns:a16="http://schemas.microsoft.com/office/drawing/2014/main" id="{26996FDB-B89B-4B53-ACB2-3548184C436B}"/>
                </a:ext>
              </a:extLst>
            </p:cNvPr>
            <p:cNvSpPr/>
            <p:nvPr/>
          </p:nvSpPr>
          <p:spPr>
            <a:xfrm>
              <a:off x="9241790" y="4131309"/>
              <a:ext cx="454761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4">
              <a:extLst>
                <a:ext uri="{FF2B5EF4-FFF2-40B4-BE49-F238E27FC236}">
                  <a16:creationId xmlns:a16="http://schemas.microsoft.com/office/drawing/2014/main" id="{31174B21-5590-4F1F-AA29-09340419667F}"/>
                </a:ext>
              </a:extLst>
            </p:cNvPr>
            <p:cNvSpPr/>
            <p:nvPr/>
          </p:nvSpPr>
          <p:spPr>
            <a:xfrm>
              <a:off x="9522586" y="4131309"/>
              <a:ext cx="681227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5">
              <a:extLst>
                <a:ext uri="{FF2B5EF4-FFF2-40B4-BE49-F238E27FC236}">
                  <a16:creationId xmlns:a16="http://schemas.microsoft.com/office/drawing/2014/main" id="{2C2D6022-653B-4357-86E7-C77D01A36881}"/>
                </a:ext>
              </a:extLst>
            </p:cNvPr>
            <p:cNvSpPr/>
            <p:nvPr/>
          </p:nvSpPr>
          <p:spPr>
            <a:xfrm>
              <a:off x="10033127" y="4131309"/>
              <a:ext cx="908303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4714F4-A362-49A1-8C77-D4090B8A66F4}"/>
              </a:ext>
            </a:extLst>
          </p:cNvPr>
          <p:cNvGrpSpPr/>
          <p:nvPr/>
        </p:nvGrpSpPr>
        <p:grpSpPr>
          <a:xfrm>
            <a:off x="4655642" y="357098"/>
            <a:ext cx="6378575" cy="350824"/>
            <a:chOff x="2387219" y="322529"/>
            <a:chExt cx="6378575" cy="350824"/>
          </a:xfrm>
        </p:grpSpPr>
        <p:sp>
          <p:nvSpPr>
            <p:cNvPr id="93" name="object 86">
              <a:extLst>
                <a:ext uri="{FF2B5EF4-FFF2-40B4-BE49-F238E27FC236}">
                  <a16:creationId xmlns:a16="http://schemas.microsoft.com/office/drawing/2014/main" id="{1DB59B9F-A5DE-46E5-B5A5-A6B57DBFCAA8}"/>
                </a:ext>
              </a:extLst>
            </p:cNvPr>
            <p:cNvSpPr/>
            <p:nvPr/>
          </p:nvSpPr>
          <p:spPr>
            <a:xfrm>
              <a:off x="2387219" y="322529"/>
              <a:ext cx="1627632" cy="35082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7">
              <a:extLst>
                <a:ext uri="{FF2B5EF4-FFF2-40B4-BE49-F238E27FC236}">
                  <a16:creationId xmlns:a16="http://schemas.microsoft.com/office/drawing/2014/main" id="{80C5DED8-08DA-4AD7-9C8E-63952E38D83B}"/>
                </a:ext>
              </a:extLst>
            </p:cNvPr>
            <p:cNvSpPr/>
            <p:nvPr/>
          </p:nvSpPr>
          <p:spPr>
            <a:xfrm>
              <a:off x="3812159" y="322529"/>
              <a:ext cx="1356740" cy="35082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88">
              <a:extLst>
                <a:ext uri="{FF2B5EF4-FFF2-40B4-BE49-F238E27FC236}">
                  <a16:creationId xmlns:a16="http://schemas.microsoft.com/office/drawing/2014/main" id="{CF66259F-ABB1-4E13-97ED-12D9075FDC82}"/>
                </a:ext>
              </a:extLst>
            </p:cNvPr>
            <p:cNvSpPr/>
            <p:nvPr/>
          </p:nvSpPr>
          <p:spPr>
            <a:xfrm>
              <a:off x="4897501" y="322529"/>
              <a:ext cx="1018641" cy="350824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89">
              <a:extLst>
                <a:ext uri="{FF2B5EF4-FFF2-40B4-BE49-F238E27FC236}">
                  <a16:creationId xmlns:a16="http://schemas.microsoft.com/office/drawing/2014/main" id="{35E0B8D9-9690-4111-A896-15B28B39A9A9}"/>
                </a:ext>
              </a:extLst>
            </p:cNvPr>
            <p:cNvSpPr/>
            <p:nvPr/>
          </p:nvSpPr>
          <p:spPr>
            <a:xfrm>
              <a:off x="5746369" y="322529"/>
              <a:ext cx="542544" cy="350824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0">
              <a:extLst>
                <a:ext uri="{FF2B5EF4-FFF2-40B4-BE49-F238E27FC236}">
                  <a16:creationId xmlns:a16="http://schemas.microsoft.com/office/drawing/2014/main" id="{594F3AA1-F04F-44C6-933D-7462DF776986}"/>
                </a:ext>
              </a:extLst>
            </p:cNvPr>
            <p:cNvSpPr/>
            <p:nvPr/>
          </p:nvSpPr>
          <p:spPr>
            <a:xfrm>
              <a:off x="6086221" y="322529"/>
              <a:ext cx="1148943" cy="35082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1">
              <a:extLst>
                <a:ext uri="{FF2B5EF4-FFF2-40B4-BE49-F238E27FC236}">
                  <a16:creationId xmlns:a16="http://schemas.microsoft.com/office/drawing/2014/main" id="{E48DF87B-4305-4B00-803C-EA965835A5EC}"/>
                </a:ext>
              </a:extLst>
            </p:cNvPr>
            <p:cNvSpPr/>
            <p:nvPr/>
          </p:nvSpPr>
          <p:spPr>
            <a:xfrm>
              <a:off x="7071106" y="322529"/>
              <a:ext cx="813816" cy="35082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2">
              <a:extLst>
                <a:ext uri="{FF2B5EF4-FFF2-40B4-BE49-F238E27FC236}">
                  <a16:creationId xmlns:a16="http://schemas.microsoft.com/office/drawing/2014/main" id="{DBC46135-C6A3-42BC-9545-1D648AEDEBFE}"/>
                </a:ext>
              </a:extLst>
            </p:cNvPr>
            <p:cNvSpPr/>
            <p:nvPr/>
          </p:nvSpPr>
          <p:spPr>
            <a:xfrm>
              <a:off x="7680706" y="322529"/>
              <a:ext cx="1085088" cy="350824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3">
              <a:extLst>
                <a:ext uri="{FF2B5EF4-FFF2-40B4-BE49-F238E27FC236}">
                  <a16:creationId xmlns:a16="http://schemas.microsoft.com/office/drawing/2014/main" id="{B9F0D146-ADC7-43E4-9C07-F07B13764E91}"/>
                </a:ext>
              </a:extLst>
            </p:cNvPr>
            <p:cNvSpPr/>
            <p:nvPr/>
          </p:nvSpPr>
          <p:spPr>
            <a:xfrm>
              <a:off x="8494521" y="322529"/>
              <a:ext cx="271272" cy="35082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690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역사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F5A39A9-0720-4C55-9589-2C58D8BF9243}"/>
              </a:ext>
            </a:extLst>
          </p:cNvPr>
          <p:cNvGrpSpPr/>
          <p:nvPr/>
        </p:nvGrpSpPr>
        <p:grpSpPr>
          <a:xfrm>
            <a:off x="316439" y="1156148"/>
            <a:ext cx="11242515" cy="5106980"/>
            <a:chOff x="398500" y="945133"/>
            <a:chExt cx="11587759" cy="5811803"/>
          </a:xfrm>
        </p:grpSpPr>
        <p:sp>
          <p:nvSpPr>
            <p:cNvPr id="138" name="object 63">
              <a:extLst>
                <a:ext uri="{FF2B5EF4-FFF2-40B4-BE49-F238E27FC236}">
                  <a16:creationId xmlns:a16="http://schemas.microsoft.com/office/drawing/2014/main" id="{805695C1-EF15-46D7-A6C7-5CB46B875AD2}"/>
                </a:ext>
              </a:extLst>
            </p:cNvPr>
            <p:cNvSpPr/>
            <p:nvPr/>
          </p:nvSpPr>
          <p:spPr>
            <a:xfrm>
              <a:off x="6228588" y="992124"/>
              <a:ext cx="5757671" cy="5379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92EBC97-1A85-4180-AD68-293A3147444A}"/>
                </a:ext>
              </a:extLst>
            </p:cNvPr>
            <p:cNvGrpSpPr/>
            <p:nvPr/>
          </p:nvGrpSpPr>
          <p:grpSpPr>
            <a:xfrm>
              <a:off x="398500" y="945133"/>
              <a:ext cx="9965080" cy="5811803"/>
              <a:chOff x="398500" y="945133"/>
              <a:chExt cx="9965080" cy="5811803"/>
            </a:xfrm>
          </p:grpSpPr>
          <p:sp>
            <p:nvSpPr>
              <p:cNvPr id="140" name="object 3">
                <a:extLst>
                  <a:ext uri="{FF2B5EF4-FFF2-40B4-BE49-F238E27FC236}">
                    <a16:creationId xmlns:a16="http://schemas.microsoft.com/office/drawing/2014/main" id="{48D4603E-3A58-40E7-BBD1-8EFA8E09993E}"/>
                  </a:ext>
                </a:extLst>
              </p:cNvPr>
              <p:cNvSpPr/>
              <p:nvPr/>
            </p:nvSpPr>
            <p:spPr>
              <a:xfrm>
                <a:off x="741578" y="945133"/>
                <a:ext cx="908304" cy="29260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1" name="object 4">
                <a:extLst>
                  <a:ext uri="{FF2B5EF4-FFF2-40B4-BE49-F238E27FC236}">
                    <a16:creationId xmlns:a16="http://schemas.microsoft.com/office/drawing/2014/main" id="{8299C82E-FCA3-4B97-89E8-5F47305B4D7D}"/>
                  </a:ext>
                </a:extLst>
              </p:cNvPr>
              <p:cNvSpPr/>
              <p:nvPr/>
            </p:nvSpPr>
            <p:spPr>
              <a:xfrm>
                <a:off x="398500" y="970788"/>
                <a:ext cx="88392" cy="21336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2" name="object 5">
                <a:extLst>
                  <a:ext uri="{FF2B5EF4-FFF2-40B4-BE49-F238E27FC236}">
                    <a16:creationId xmlns:a16="http://schemas.microsoft.com/office/drawing/2014/main" id="{D2572435-EAAE-4F2A-8B2F-3759C3A33658}"/>
                  </a:ext>
                </a:extLst>
              </p:cNvPr>
              <p:cNvSpPr/>
              <p:nvPr/>
            </p:nvSpPr>
            <p:spPr>
              <a:xfrm>
                <a:off x="1479169" y="945133"/>
                <a:ext cx="1135380" cy="2926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3" name="object 6">
                <a:extLst>
                  <a:ext uri="{FF2B5EF4-FFF2-40B4-BE49-F238E27FC236}">
                    <a16:creationId xmlns:a16="http://schemas.microsoft.com/office/drawing/2014/main" id="{ADD332A5-827E-4E17-8176-A3DEFC02550F}"/>
                  </a:ext>
                </a:extLst>
              </p:cNvPr>
              <p:cNvSpPr/>
              <p:nvPr/>
            </p:nvSpPr>
            <p:spPr>
              <a:xfrm>
                <a:off x="2445385" y="945133"/>
                <a:ext cx="681685" cy="29260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7">
                <a:extLst>
                  <a:ext uri="{FF2B5EF4-FFF2-40B4-BE49-F238E27FC236}">
                    <a16:creationId xmlns:a16="http://schemas.microsoft.com/office/drawing/2014/main" id="{DCE4CFBE-82A1-40C1-90F7-5831C7BAE2A4}"/>
                  </a:ext>
                </a:extLst>
              </p:cNvPr>
              <p:cNvSpPr/>
              <p:nvPr/>
            </p:nvSpPr>
            <p:spPr>
              <a:xfrm>
                <a:off x="1009802" y="1379169"/>
                <a:ext cx="908303" cy="29291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5" name="object 8">
                <a:extLst>
                  <a:ext uri="{FF2B5EF4-FFF2-40B4-BE49-F238E27FC236}">
                    <a16:creationId xmlns:a16="http://schemas.microsoft.com/office/drawing/2014/main" id="{CD4FDB26-5597-47B3-896B-78D32F20FE2D}"/>
                  </a:ext>
                </a:extLst>
              </p:cNvPr>
              <p:cNvSpPr/>
              <p:nvPr/>
            </p:nvSpPr>
            <p:spPr>
              <a:xfrm>
                <a:off x="1747392" y="1379169"/>
                <a:ext cx="1135761" cy="292912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6" name="object 9">
                <a:extLst>
                  <a:ext uri="{FF2B5EF4-FFF2-40B4-BE49-F238E27FC236}">
                    <a16:creationId xmlns:a16="http://schemas.microsoft.com/office/drawing/2014/main" id="{8EB3E938-7E81-43BA-A728-2A046D21CC7C}"/>
                  </a:ext>
                </a:extLst>
              </p:cNvPr>
              <p:cNvSpPr/>
              <p:nvPr/>
            </p:nvSpPr>
            <p:spPr>
              <a:xfrm>
                <a:off x="2713989" y="1379169"/>
                <a:ext cx="908303" cy="292912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7" name="object 10">
                <a:extLst>
                  <a:ext uri="{FF2B5EF4-FFF2-40B4-BE49-F238E27FC236}">
                    <a16:creationId xmlns:a16="http://schemas.microsoft.com/office/drawing/2014/main" id="{135985FB-ED9E-4754-8091-9295B274D7D2}"/>
                  </a:ext>
                </a:extLst>
              </p:cNvPr>
              <p:cNvSpPr/>
              <p:nvPr/>
            </p:nvSpPr>
            <p:spPr>
              <a:xfrm>
                <a:off x="3451605" y="1379169"/>
                <a:ext cx="908303" cy="292912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8" name="object 11">
                <a:extLst>
                  <a:ext uri="{FF2B5EF4-FFF2-40B4-BE49-F238E27FC236}">
                    <a16:creationId xmlns:a16="http://schemas.microsoft.com/office/drawing/2014/main" id="{08FF24CA-E740-4D60-9DB5-2C871C69D609}"/>
                  </a:ext>
                </a:extLst>
              </p:cNvPr>
              <p:cNvSpPr/>
              <p:nvPr/>
            </p:nvSpPr>
            <p:spPr>
              <a:xfrm>
                <a:off x="4189221" y="1379169"/>
                <a:ext cx="908710" cy="292912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9" name="object 12">
                <a:extLst>
                  <a:ext uri="{FF2B5EF4-FFF2-40B4-BE49-F238E27FC236}">
                    <a16:creationId xmlns:a16="http://schemas.microsoft.com/office/drawing/2014/main" id="{11628962-A4A2-4765-A3DD-B8CF5756FF02}"/>
                  </a:ext>
                </a:extLst>
              </p:cNvPr>
              <p:cNvSpPr/>
              <p:nvPr/>
            </p:nvSpPr>
            <p:spPr>
              <a:xfrm>
                <a:off x="4928615" y="1379169"/>
                <a:ext cx="908303" cy="292912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13">
                <a:extLst>
                  <a:ext uri="{FF2B5EF4-FFF2-40B4-BE49-F238E27FC236}">
                    <a16:creationId xmlns:a16="http://schemas.microsoft.com/office/drawing/2014/main" id="{7E047010-70E8-4A79-8BFD-6CCC8F33A6CC}"/>
                  </a:ext>
                </a:extLst>
              </p:cNvPr>
              <p:cNvSpPr/>
              <p:nvPr/>
            </p:nvSpPr>
            <p:spPr>
              <a:xfrm>
                <a:off x="5666232" y="1379169"/>
                <a:ext cx="681227" cy="29291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1" name="object 14">
                <a:extLst>
                  <a:ext uri="{FF2B5EF4-FFF2-40B4-BE49-F238E27FC236}">
                    <a16:creationId xmlns:a16="http://schemas.microsoft.com/office/drawing/2014/main" id="{C2704191-CE8E-4E9F-A162-124BB69CFD1D}"/>
                  </a:ext>
                </a:extLst>
              </p:cNvPr>
              <p:cNvSpPr/>
              <p:nvPr/>
            </p:nvSpPr>
            <p:spPr>
              <a:xfrm>
                <a:off x="1009802" y="1760854"/>
                <a:ext cx="1362456" cy="292608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2" name="object 15">
                <a:extLst>
                  <a:ext uri="{FF2B5EF4-FFF2-40B4-BE49-F238E27FC236}">
                    <a16:creationId xmlns:a16="http://schemas.microsoft.com/office/drawing/2014/main" id="{99074E45-60D6-45EE-829A-8BE03401854B}"/>
                  </a:ext>
                </a:extLst>
              </p:cNvPr>
              <p:cNvSpPr/>
              <p:nvPr/>
            </p:nvSpPr>
            <p:spPr>
              <a:xfrm>
                <a:off x="2201545" y="1760854"/>
                <a:ext cx="591718" cy="29260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3" name="object 16">
                <a:extLst>
                  <a:ext uri="{FF2B5EF4-FFF2-40B4-BE49-F238E27FC236}">
                    <a16:creationId xmlns:a16="http://schemas.microsoft.com/office/drawing/2014/main" id="{4B2BFEA3-5DF7-4B95-988A-E223A37E42A0}"/>
                  </a:ext>
                </a:extLst>
              </p:cNvPr>
              <p:cNvSpPr/>
              <p:nvPr/>
            </p:nvSpPr>
            <p:spPr>
              <a:xfrm>
                <a:off x="2645410" y="1760854"/>
                <a:ext cx="454151" cy="292608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4" name="object 17">
                <a:extLst>
                  <a:ext uri="{FF2B5EF4-FFF2-40B4-BE49-F238E27FC236}">
                    <a16:creationId xmlns:a16="http://schemas.microsoft.com/office/drawing/2014/main" id="{8D93E5C8-599C-4481-A76E-749969EB16B8}"/>
                  </a:ext>
                </a:extLst>
              </p:cNvPr>
              <p:cNvSpPr/>
              <p:nvPr/>
            </p:nvSpPr>
            <p:spPr>
              <a:xfrm>
                <a:off x="2928873" y="1760854"/>
                <a:ext cx="908303" cy="292608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5" name="object 18">
                <a:extLst>
                  <a:ext uri="{FF2B5EF4-FFF2-40B4-BE49-F238E27FC236}">
                    <a16:creationId xmlns:a16="http://schemas.microsoft.com/office/drawing/2014/main" id="{13C95CA8-0E60-4653-9242-70E957AB3F02}"/>
                  </a:ext>
                </a:extLst>
              </p:cNvPr>
              <p:cNvSpPr/>
              <p:nvPr/>
            </p:nvSpPr>
            <p:spPr>
              <a:xfrm>
                <a:off x="3724402" y="1760854"/>
                <a:ext cx="340613" cy="292608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6" name="object 19">
                <a:extLst>
                  <a:ext uri="{FF2B5EF4-FFF2-40B4-BE49-F238E27FC236}">
                    <a16:creationId xmlns:a16="http://schemas.microsoft.com/office/drawing/2014/main" id="{29D177A0-8EBF-4877-8B5D-769A395F9F24}"/>
                  </a:ext>
                </a:extLst>
              </p:cNvPr>
              <p:cNvSpPr/>
              <p:nvPr/>
            </p:nvSpPr>
            <p:spPr>
              <a:xfrm>
                <a:off x="4009390" y="1760854"/>
                <a:ext cx="681227" cy="292608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7" name="object 20">
                <a:extLst>
                  <a:ext uri="{FF2B5EF4-FFF2-40B4-BE49-F238E27FC236}">
                    <a16:creationId xmlns:a16="http://schemas.microsoft.com/office/drawing/2014/main" id="{58A1F18C-EF1D-446A-A8C2-B13B6CE309CD}"/>
                  </a:ext>
                </a:extLst>
              </p:cNvPr>
              <p:cNvSpPr/>
              <p:nvPr/>
            </p:nvSpPr>
            <p:spPr>
              <a:xfrm>
                <a:off x="4519929" y="1760854"/>
                <a:ext cx="908710" cy="292608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8" name="object 21">
                <a:extLst>
                  <a:ext uri="{FF2B5EF4-FFF2-40B4-BE49-F238E27FC236}">
                    <a16:creationId xmlns:a16="http://schemas.microsoft.com/office/drawing/2014/main" id="{FBD6F097-C179-46F2-83CA-D69E707BA50A}"/>
                  </a:ext>
                </a:extLst>
              </p:cNvPr>
              <p:cNvSpPr/>
              <p:nvPr/>
            </p:nvSpPr>
            <p:spPr>
              <a:xfrm>
                <a:off x="5259323" y="1760854"/>
                <a:ext cx="908303" cy="29260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9" name="object 22">
                <a:extLst>
                  <a:ext uri="{FF2B5EF4-FFF2-40B4-BE49-F238E27FC236}">
                    <a16:creationId xmlns:a16="http://schemas.microsoft.com/office/drawing/2014/main" id="{9536CCD1-1524-45AA-8D8C-0C0A9E92494D}"/>
                  </a:ext>
                </a:extLst>
              </p:cNvPr>
              <p:cNvSpPr/>
              <p:nvPr/>
            </p:nvSpPr>
            <p:spPr>
              <a:xfrm>
                <a:off x="741578" y="2236342"/>
                <a:ext cx="1135380" cy="29260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0" name="object 23">
                <a:extLst>
                  <a:ext uri="{FF2B5EF4-FFF2-40B4-BE49-F238E27FC236}">
                    <a16:creationId xmlns:a16="http://schemas.microsoft.com/office/drawing/2014/main" id="{19253AFF-F39F-403B-B3D0-39D94D917068}"/>
                  </a:ext>
                </a:extLst>
              </p:cNvPr>
              <p:cNvSpPr/>
              <p:nvPr/>
            </p:nvSpPr>
            <p:spPr>
              <a:xfrm>
                <a:off x="398500" y="2261616"/>
                <a:ext cx="88392" cy="21336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1" name="object 24">
                <a:extLst>
                  <a:ext uri="{FF2B5EF4-FFF2-40B4-BE49-F238E27FC236}">
                    <a16:creationId xmlns:a16="http://schemas.microsoft.com/office/drawing/2014/main" id="{720F0537-4349-4600-AA6C-2023D3C8A0A3}"/>
                  </a:ext>
                </a:extLst>
              </p:cNvPr>
              <p:cNvSpPr/>
              <p:nvPr/>
            </p:nvSpPr>
            <p:spPr>
              <a:xfrm>
                <a:off x="1706245" y="2236342"/>
                <a:ext cx="908304" cy="292608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2" name="object 25">
                <a:extLst>
                  <a:ext uri="{FF2B5EF4-FFF2-40B4-BE49-F238E27FC236}">
                    <a16:creationId xmlns:a16="http://schemas.microsoft.com/office/drawing/2014/main" id="{DAC59A98-5BCE-4DEC-8013-E0D3D7B188F6}"/>
                  </a:ext>
                </a:extLst>
              </p:cNvPr>
              <p:cNvSpPr/>
              <p:nvPr/>
            </p:nvSpPr>
            <p:spPr>
              <a:xfrm>
                <a:off x="2445385" y="2236342"/>
                <a:ext cx="681685" cy="292608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3" name="object 26">
                <a:extLst>
                  <a:ext uri="{FF2B5EF4-FFF2-40B4-BE49-F238E27FC236}">
                    <a16:creationId xmlns:a16="http://schemas.microsoft.com/office/drawing/2014/main" id="{B807AE40-4856-4464-B305-7FF0834D6F8D}"/>
                  </a:ext>
                </a:extLst>
              </p:cNvPr>
              <p:cNvSpPr/>
              <p:nvPr/>
            </p:nvSpPr>
            <p:spPr>
              <a:xfrm>
                <a:off x="1009802" y="2669413"/>
                <a:ext cx="908303" cy="292608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4" name="object 27">
                <a:extLst>
                  <a:ext uri="{FF2B5EF4-FFF2-40B4-BE49-F238E27FC236}">
                    <a16:creationId xmlns:a16="http://schemas.microsoft.com/office/drawing/2014/main" id="{BCAACF70-160A-4EAC-A2DC-196F8D93428F}"/>
                  </a:ext>
                </a:extLst>
              </p:cNvPr>
              <p:cNvSpPr/>
              <p:nvPr/>
            </p:nvSpPr>
            <p:spPr>
              <a:xfrm>
                <a:off x="1805304" y="2669413"/>
                <a:ext cx="908710" cy="292608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5" name="object 28">
                <a:extLst>
                  <a:ext uri="{FF2B5EF4-FFF2-40B4-BE49-F238E27FC236}">
                    <a16:creationId xmlns:a16="http://schemas.microsoft.com/office/drawing/2014/main" id="{9DF2C262-7B93-470D-BC87-B91C77486489}"/>
                  </a:ext>
                </a:extLst>
              </p:cNvPr>
              <p:cNvSpPr/>
              <p:nvPr/>
            </p:nvSpPr>
            <p:spPr>
              <a:xfrm>
                <a:off x="2543301" y="2669413"/>
                <a:ext cx="681227" cy="292608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6" name="object 29">
                <a:extLst>
                  <a:ext uri="{FF2B5EF4-FFF2-40B4-BE49-F238E27FC236}">
                    <a16:creationId xmlns:a16="http://schemas.microsoft.com/office/drawing/2014/main" id="{C7CDAD96-D542-47A6-B6A5-D15D2A892F7F}"/>
                  </a:ext>
                </a:extLst>
              </p:cNvPr>
              <p:cNvSpPr/>
              <p:nvPr/>
            </p:nvSpPr>
            <p:spPr>
              <a:xfrm>
                <a:off x="3055366" y="2669413"/>
                <a:ext cx="1135380" cy="292608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7" name="object 30">
                <a:extLst>
                  <a:ext uri="{FF2B5EF4-FFF2-40B4-BE49-F238E27FC236}">
                    <a16:creationId xmlns:a16="http://schemas.microsoft.com/office/drawing/2014/main" id="{50A76158-D11D-49AA-AF0D-1DF6FAA70DCC}"/>
                  </a:ext>
                </a:extLst>
              </p:cNvPr>
              <p:cNvSpPr/>
              <p:nvPr/>
            </p:nvSpPr>
            <p:spPr>
              <a:xfrm>
                <a:off x="4020058" y="2669413"/>
                <a:ext cx="681227" cy="292608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8" name="object 31">
                <a:extLst>
                  <a:ext uri="{FF2B5EF4-FFF2-40B4-BE49-F238E27FC236}">
                    <a16:creationId xmlns:a16="http://schemas.microsoft.com/office/drawing/2014/main" id="{F7406F59-EE7B-4BA9-A162-E011301A2E78}"/>
                  </a:ext>
                </a:extLst>
              </p:cNvPr>
              <p:cNvSpPr/>
              <p:nvPr/>
            </p:nvSpPr>
            <p:spPr>
              <a:xfrm>
                <a:off x="4530597" y="2669413"/>
                <a:ext cx="681685" cy="292608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0" name="object 33">
                <a:extLst>
                  <a:ext uri="{FF2B5EF4-FFF2-40B4-BE49-F238E27FC236}">
                    <a16:creationId xmlns:a16="http://schemas.microsoft.com/office/drawing/2014/main" id="{6999AE80-73ED-40F6-BE2A-00301555BB27}"/>
                  </a:ext>
                </a:extLst>
              </p:cNvPr>
              <p:cNvSpPr/>
              <p:nvPr/>
            </p:nvSpPr>
            <p:spPr>
              <a:xfrm>
                <a:off x="1009802" y="3050413"/>
                <a:ext cx="908303" cy="292608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1" name="object 34">
                <a:extLst>
                  <a:ext uri="{FF2B5EF4-FFF2-40B4-BE49-F238E27FC236}">
                    <a16:creationId xmlns:a16="http://schemas.microsoft.com/office/drawing/2014/main" id="{B00234BE-A1D6-4E71-9124-961C43A3AC67}"/>
                  </a:ext>
                </a:extLst>
              </p:cNvPr>
              <p:cNvSpPr/>
              <p:nvPr/>
            </p:nvSpPr>
            <p:spPr>
              <a:xfrm>
                <a:off x="1747392" y="3050413"/>
                <a:ext cx="681228" cy="292608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2" name="object 35">
                <a:extLst>
                  <a:ext uri="{FF2B5EF4-FFF2-40B4-BE49-F238E27FC236}">
                    <a16:creationId xmlns:a16="http://schemas.microsoft.com/office/drawing/2014/main" id="{B1B17C24-D938-4E50-B38D-EF0EA0AE68D1}"/>
                  </a:ext>
                </a:extLst>
              </p:cNvPr>
              <p:cNvSpPr/>
              <p:nvPr/>
            </p:nvSpPr>
            <p:spPr>
              <a:xfrm>
                <a:off x="2259457" y="3050413"/>
                <a:ext cx="454761" cy="292608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3" name="object 36">
                <a:extLst>
                  <a:ext uri="{FF2B5EF4-FFF2-40B4-BE49-F238E27FC236}">
                    <a16:creationId xmlns:a16="http://schemas.microsoft.com/office/drawing/2014/main" id="{EA203963-EC05-48FF-AF33-E02CABCC3D55}"/>
                  </a:ext>
                </a:extLst>
              </p:cNvPr>
              <p:cNvSpPr/>
              <p:nvPr/>
            </p:nvSpPr>
            <p:spPr>
              <a:xfrm>
                <a:off x="2543301" y="3050413"/>
                <a:ext cx="681227" cy="292608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4" name="object 37">
                <a:extLst>
                  <a:ext uri="{FF2B5EF4-FFF2-40B4-BE49-F238E27FC236}">
                    <a16:creationId xmlns:a16="http://schemas.microsoft.com/office/drawing/2014/main" id="{D071C4C7-8350-4723-9BC0-545FB29B5987}"/>
                  </a:ext>
                </a:extLst>
              </p:cNvPr>
              <p:cNvSpPr/>
              <p:nvPr/>
            </p:nvSpPr>
            <p:spPr>
              <a:xfrm>
                <a:off x="3055366" y="3050413"/>
                <a:ext cx="1135380" cy="292608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5" name="object 38">
                <a:extLst>
                  <a:ext uri="{FF2B5EF4-FFF2-40B4-BE49-F238E27FC236}">
                    <a16:creationId xmlns:a16="http://schemas.microsoft.com/office/drawing/2014/main" id="{5A0BBB46-D86B-42E2-BF1D-69D87EF622B1}"/>
                  </a:ext>
                </a:extLst>
              </p:cNvPr>
              <p:cNvSpPr/>
              <p:nvPr/>
            </p:nvSpPr>
            <p:spPr>
              <a:xfrm>
                <a:off x="4020058" y="3050413"/>
                <a:ext cx="908303" cy="292608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6" name="object 39">
                <a:extLst>
                  <a:ext uri="{FF2B5EF4-FFF2-40B4-BE49-F238E27FC236}">
                    <a16:creationId xmlns:a16="http://schemas.microsoft.com/office/drawing/2014/main" id="{619AB5CA-FC91-4227-B0D3-352059D6CF0C}"/>
                  </a:ext>
                </a:extLst>
              </p:cNvPr>
              <p:cNvSpPr/>
              <p:nvPr/>
            </p:nvSpPr>
            <p:spPr>
              <a:xfrm>
                <a:off x="4757673" y="3050413"/>
                <a:ext cx="908710" cy="292608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7" name="object 40">
                <a:extLst>
                  <a:ext uri="{FF2B5EF4-FFF2-40B4-BE49-F238E27FC236}">
                    <a16:creationId xmlns:a16="http://schemas.microsoft.com/office/drawing/2014/main" id="{05460F3F-E5B5-4057-BACD-18B58B7AAAAD}"/>
                  </a:ext>
                </a:extLst>
              </p:cNvPr>
              <p:cNvSpPr/>
              <p:nvPr/>
            </p:nvSpPr>
            <p:spPr>
              <a:xfrm>
                <a:off x="1009802" y="3368928"/>
                <a:ext cx="681227" cy="292608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8" name="object 41">
                <a:extLst>
                  <a:ext uri="{FF2B5EF4-FFF2-40B4-BE49-F238E27FC236}">
                    <a16:creationId xmlns:a16="http://schemas.microsoft.com/office/drawing/2014/main" id="{08D96277-2A97-451A-9F25-A2B0CD7C5833}"/>
                  </a:ext>
                </a:extLst>
              </p:cNvPr>
              <p:cNvSpPr/>
              <p:nvPr/>
            </p:nvSpPr>
            <p:spPr>
              <a:xfrm>
                <a:off x="1520316" y="3368928"/>
                <a:ext cx="681228" cy="292608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9" name="object 42">
                <a:extLst>
                  <a:ext uri="{FF2B5EF4-FFF2-40B4-BE49-F238E27FC236}">
                    <a16:creationId xmlns:a16="http://schemas.microsoft.com/office/drawing/2014/main" id="{EA48BB4A-EE32-48C7-952B-9B3D89D7C8B4}"/>
                  </a:ext>
                </a:extLst>
              </p:cNvPr>
              <p:cNvSpPr/>
              <p:nvPr/>
            </p:nvSpPr>
            <p:spPr>
              <a:xfrm>
                <a:off x="741578" y="3844112"/>
                <a:ext cx="681228" cy="292912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0" name="object 43">
                <a:extLst>
                  <a:ext uri="{FF2B5EF4-FFF2-40B4-BE49-F238E27FC236}">
                    <a16:creationId xmlns:a16="http://schemas.microsoft.com/office/drawing/2014/main" id="{821B1D37-1B8B-4F2C-953F-F9A2D1F471C5}"/>
                  </a:ext>
                </a:extLst>
              </p:cNvPr>
              <p:cNvSpPr/>
              <p:nvPr/>
            </p:nvSpPr>
            <p:spPr>
              <a:xfrm>
                <a:off x="398500" y="3869435"/>
                <a:ext cx="88392" cy="21336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1" name="object 44">
                <a:extLst>
                  <a:ext uri="{FF2B5EF4-FFF2-40B4-BE49-F238E27FC236}">
                    <a16:creationId xmlns:a16="http://schemas.microsoft.com/office/drawing/2014/main" id="{B8D49967-566F-4DA6-A864-3DC4D17C7CFD}"/>
                  </a:ext>
                </a:extLst>
              </p:cNvPr>
              <p:cNvSpPr txBox="1"/>
              <p:nvPr/>
            </p:nvSpPr>
            <p:spPr>
              <a:xfrm>
                <a:off x="745642" y="4278629"/>
                <a:ext cx="177165" cy="294067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182" name="object 45">
                <a:extLst>
                  <a:ext uri="{FF2B5EF4-FFF2-40B4-BE49-F238E27FC236}">
                    <a16:creationId xmlns:a16="http://schemas.microsoft.com/office/drawing/2014/main" id="{899DB328-9640-4B31-AF8B-3DDA5B954882}"/>
                  </a:ext>
                </a:extLst>
              </p:cNvPr>
              <p:cNvSpPr/>
              <p:nvPr/>
            </p:nvSpPr>
            <p:spPr>
              <a:xfrm>
                <a:off x="1009802" y="4277614"/>
                <a:ext cx="1135380" cy="292607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3" name="object 46">
                <a:extLst>
                  <a:ext uri="{FF2B5EF4-FFF2-40B4-BE49-F238E27FC236}">
                    <a16:creationId xmlns:a16="http://schemas.microsoft.com/office/drawing/2014/main" id="{7C601666-481B-4947-A121-734E48B57EEE}"/>
                  </a:ext>
                </a:extLst>
              </p:cNvPr>
              <p:cNvSpPr/>
              <p:nvPr/>
            </p:nvSpPr>
            <p:spPr>
              <a:xfrm>
                <a:off x="1974469" y="4277614"/>
                <a:ext cx="454151" cy="292607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4" name="object 47">
                <a:extLst>
                  <a:ext uri="{FF2B5EF4-FFF2-40B4-BE49-F238E27FC236}">
                    <a16:creationId xmlns:a16="http://schemas.microsoft.com/office/drawing/2014/main" id="{C286B2D9-2E1E-4D97-8CB1-2F791DF16132}"/>
                  </a:ext>
                </a:extLst>
              </p:cNvPr>
              <p:cNvSpPr/>
              <p:nvPr/>
            </p:nvSpPr>
            <p:spPr>
              <a:xfrm>
                <a:off x="2259457" y="4277614"/>
                <a:ext cx="1135761" cy="292607"/>
              </a:xfrm>
              <a:prstGeom prst="rect">
                <a:avLst/>
              </a:prstGeom>
              <a:blipFill>
                <a:blip r:embed="rId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5" name="object 48">
                <a:extLst>
                  <a:ext uri="{FF2B5EF4-FFF2-40B4-BE49-F238E27FC236}">
                    <a16:creationId xmlns:a16="http://schemas.microsoft.com/office/drawing/2014/main" id="{F5BE8CED-7CAA-4FBC-A1F0-4BE00459C95C}"/>
                  </a:ext>
                </a:extLst>
              </p:cNvPr>
              <p:cNvSpPr/>
              <p:nvPr/>
            </p:nvSpPr>
            <p:spPr>
              <a:xfrm>
                <a:off x="3224529" y="4277614"/>
                <a:ext cx="681228" cy="292607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6" name="object 49">
                <a:extLst>
                  <a:ext uri="{FF2B5EF4-FFF2-40B4-BE49-F238E27FC236}">
                    <a16:creationId xmlns:a16="http://schemas.microsoft.com/office/drawing/2014/main" id="{FA3E0ABA-98C7-4681-A1B2-4BCFC364761C}"/>
                  </a:ext>
                </a:extLst>
              </p:cNvPr>
              <p:cNvSpPr/>
              <p:nvPr/>
            </p:nvSpPr>
            <p:spPr>
              <a:xfrm>
                <a:off x="3736594" y="4277614"/>
                <a:ext cx="908303" cy="292607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7" name="object 50">
                <a:extLst>
                  <a:ext uri="{FF2B5EF4-FFF2-40B4-BE49-F238E27FC236}">
                    <a16:creationId xmlns:a16="http://schemas.microsoft.com/office/drawing/2014/main" id="{8EBA4E3F-F361-4A21-829E-51502452DB12}"/>
                  </a:ext>
                </a:extLst>
              </p:cNvPr>
              <p:cNvSpPr/>
              <p:nvPr/>
            </p:nvSpPr>
            <p:spPr>
              <a:xfrm>
                <a:off x="4474209" y="4277614"/>
                <a:ext cx="681685" cy="292607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8" name="object 51">
                <a:extLst>
                  <a:ext uri="{FF2B5EF4-FFF2-40B4-BE49-F238E27FC236}">
                    <a16:creationId xmlns:a16="http://schemas.microsoft.com/office/drawing/2014/main" id="{2CA81A78-62E5-4142-B193-9BEB51E9326D}"/>
                  </a:ext>
                </a:extLst>
              </p:cNvPr>
              <p:cNvSpPr/>
              <p:nvPr/>
            </p:nvSpPr>
            <p:spPr>
              <a:xfrm>
                <a:off x="4985003" y="4277614"/>
                <a:ext cx="681227" cy="292607"/>
              </a:xfrm>
              <a:prstGeom prst="rect">
                <a:avLst/>
              </a:prstGeom>
              <a:blipFill>
                <a:blip r:embed="rId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9" name="object 64">
                <a:extLst>
                  <a:ext uri="{FF2B5EF4-FFF2-40B4-BE49-F238E27FC236}">
                    <a16:creationId xmlns:a16="http://schemas.microsoft.com/office/drawing/2014/main" id="{9C31E85E-B904-4BD8-A0AE-6134A3DC3492}"/>
                  </a:ext>
                </a:extLst>
              </p:cNvPr>
              <p:cNvSpPr txBox="1"/>
              <p:nvPr/>
            </p:nvSpPr>
            <p:spPr>
              <a:xfrm>
                <a:off x="7032197" y="6427114"/>
                <a:ext cx="3331383" cy="329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맑은 고딕"/>
                    <a:cs typeface="맑은 고딕"/>
                  </a:rPr>
                  <a:t>출처 : 뉴욕타임즈, 1988. 3.</a:t>
                </a:r>
                <a:r>
                  <a:rPr sz="1800" spc="-100" dirty="0">
                    <a:latin typeface="맑은 고딕"/>
                    <a:cs typeface="맑은 고딕"/>
                  </a:rPr>
                  <a:t> </a:t>
                </a:r>
                <a:r>
                  <a:rPr sz="1800" dirty="0">
                    <a:latin typeface="맑은 고딕"/>
                    <a:cs typeface="맑은 고딕"/>
                  </a:rPr>
                  <a:t>8</a:t>
                </a:r>
              </a:p>
            </p:txBody>
          </p:sp>
          <p:sp>
            <p:nvSpPr>
              <p:cNvPr id="190" name="object 65">
                <a:extLst>
                  <a:ext uri="{FF2B5EF4-FFF2-40B4-BE49-F238E27FC236}">
                    <a16:creationId xmlns:a16="http://schemas.microsoft.com/office/drawing/2014/main" id="{CB59FCA1-6725-45AF-B637-0DBFBB2AD474}"/>
                  </a:ext>
                </a:extLst>
              </p:cNvPr>
              <p:cNvSpPr/>
              <p:nvPr/>
            </p:nvSpPr>
            <p:spPr>
              <a:xfrm>
                <a:off x="8868918" y="2393442"/>
                <a:ext cx="981710" cy="294640"/>
              </a:xfrm>
              <a:custGeom>
                <a:avLst/>
                <a:gdLst/>
                <a:ahLst/>
                <a:cxnLst/>
                <a:rect l="l" t="t" r="r" b="b"/>
                <a:pathLst>
                  <a:path w="981709" h="294639">
                    <a:moveTo>
                      <a:pt x="0" y="49022"/>
                    </a:moveTo>
                    <a:lnTo>
                      <a:pt x="3855" y="29950"/>
                    </a:lnTo>
                    <a:lnTo>
                      <a:pt x="14366" y="14366"/>
                    </a:lnTo>
                    <a:lnTo>
                      <a:pt x="29950" y="3855"/>
                    </a:lnTo>
                    <a:lnTo>
                      <a:pt x="49022" y="0"/>
                    </a:lnTo>
                    <a:lnTo>
                      <a:pt x="932433" y="0"/>
                    </a:lnTo>
                    <a:lnTo>
                      <a:pt x="951505" y="3855"/>
                    </a:lnTo>
                    <a:lnTo>
                      <a:pt x="967089" y="14366"/>
                    </a:lnTo>
                    <a:lnTo>
                      <a:pt x="977600" y="29950"/>
                    </a:lnTo>
                    <a:lnTo>
                      <a:pt x="981455" y="49022"/>
                    </a:lnTo>
                    <a:lnTo>
                      <a:pt x="981455" y="245110"/>
                    </a:lnTo>
                    <a:lnTo>
                      <a:pt x="977600" y="264181"/>
                    </a:lnTo>
                    <a:lnTo>
                      <a:pt x="967089" y="279765"/>
                    </a:lnTo>
                    <a:lnTo>
                      <a:pt x="951505" y="290276"/>
                    </a:lnTo>
                    <a:lnTo>
                      <a:pt x="932433" y="294132"/>
                    </a:lnTo>
                    <a:lnTo>
                      <a:pt x="49022" y="294132"/>
                    </a:lnTo>
                    <a:lnTo>
                      <a:pt x="29950" y="290276"/>
                    </a:lnTo>
                    <a:lnTo>
                      <a:pt x="14366" y="279765"/>
                    </a:lnTo>
                    <a:lnTo>
                      <a:pt x="3855" y="264181"/>
                    </a:lnTo>
                    <a:lnTo>
                      <a:pt x="0" y="245110"/>
                    </a:lnTo>
                    <a:lnTo>
                      <a:pt x="0" y="49022"/>
                    </a:lnTo>
                    <a:close/>
                  </a:path>
                </a:pathLst>
              </a:custGeom>
              <a:ln w="19812">
                <a:solidFill>
                  <a:srgbClr val="C55A1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1" name="object 66">
                <a:extLst>
                  <a:ext uri="{FF2B5EF4-FFF2-40B4-BE49-F238E27FC236}">
                    <a16:creationId xmlns:a16="http://schemas.microsoft.com/office/drawing/2014/main" id="{688C62D4-4FCC-446B-A6FB-EFD5601FF87B}"/>
                  </a:ext>
                </a:extLst>
              </p:cNvPr>
              <p:cNvSpPr/>
              <p:nvPr/>
            </p:nvSpPr>
            <p:spPr>
              <a:xfrm>
                <a:off x="9047226" y="4889753"/>
                <a:ext cx="981710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981709" h="230504">
                    <a:moveTo>
                      <a:pt x="0" y="38354"/>
                    </a:moveTo>
                    <a:lnTo>
                      <a:pt x="3010" y="23413"/>
                    </a:lnTo>
                    <a:lnTo>
                      <a:pt x="11223" y="11223"/>
                    </a:lnTo>
                    <a:lnTo>
                      <a:pt x="23413" y="3010"/>
                    </a:lnTo>
                    <a:lnTo>
                      <a:pt x="38353" y="0"/>
                    </a:lnTo>
                    <a:lnTo>
                      <a:pt x="943101" y="0"/>
                    </a:lnTo>
                    <a:lnTo>
                      <a:pt x="958042" y="3010"/>
                    </a:lnTo>
                    <a:lnTo>
                      <a:pt x="970232" y="11223"/>
                    </a:lnTo>
                    <a:lnTo>
                      <a:pt x="978445" y="23413"/>
                    </a:lnTo>
                    <a:lnTo>
                      <a:pt x="981455" y="38354"/>
                    </a:lnTo>
                    <a:lnTo>
                      <a:pt x="981455" y="191770"/>
                    </a:lnTo>
                    <a:lnTo>
                      <a:pt x="978445" y="206710"/>
                    </a:lnTo>
                    <a:lnTo>
                      <a:pt x="970232" y="218900"/>
                    </a:lnTo>
                    <a:lnTo>
                      <a:pt x="958042" y="227113"/>
                    </a:lnTo>
                    <a:lnTo>
                      <a:pt x="943101" y="230124"/>
                    </a:lnTo>
                    <a:lnTo>
                      <a:pt x="38353" y="230124"/>
                    </a:lnTo>
                    <a:lnTo>
                      <a:pt x="23413" y="227113"/>
                    </a:lnTo>
                    <a:lnTo>
                      <a:pt x="11223" y="218900"/>
                    </a:lnTo>
                    <a:lnTo>
                      <a:pt x="3010" y="206710"/>
                    </a:lnTo>
                    <a:lnTo>
                      <a:pt x="0" y="191770"/>
                    </a:lnTo>
                    <a:lnTo>
                      <a:pt x="0" y="38354"/>
                    </a:lnTo>
                    <a:close/>
                  </a:path>
                </a:pathLst>
              </a:custGeom>
              <a:ln w="19812">
                <a:solidFill>
                  <a:srgbClr val="C55A1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D9F950-E0A3-4418-8179-FEC2AA644071}"/>
              </a:ext>
            </a:extLst>
          </p:cNvPr>
          <p:cNvGrpSpPr/>
          <p:nvPr/>
        </p:nvGrpSpPr>
        <p:grpSpPr>
          <a:xfrm>
            <a:off x="4491028" y="385691"/>
            <a:ext cx="7398588" cy="350824"/>
            <a:chOff x="1843151" y="322529"/>
            <a:chExt cx="7398588" cy="350824"/>
          </a:xfrm>
        </p:grpSpPr>
        <p:sp>
          <p:nvSpPr>
            <p:cNvPr id="60" name="object 52">
              <a:extLst>
                <a:ext uri="{FF2B5EF4-FFF2-40B4-BE49-F238E27FC236}">
                  <a16:creationId xmlns:a16="http://schemas.microsoft.com/office/drawing/2014/main" id="{C3FD3D06-158B-41F8-8AEA-D8C95781C462}"/>
                </a:ext>
              </a:extLst>
            </p:cNvPr>
            <p:cNvSpPr/>
            <p:nvPr/>
          </p:nvSpPr>
          <p:spPr>
            <a:xfrm>
              <a:off x="1843151" y="322529"/>
              <a:ext cx="1627631" cy="35082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3">
              <a:extLst>
                <a:ext uri="{FF2B5EF4-FFF2-40B4-BE49-F238E27FC236}">
                  <a16:creationId xmlns:a16="http://schemas.microsoft.com/office/drawing/2014/main" id="{EB8EE4A5-0F0D-4C8E-8778-71657025BB35}"/>
                </a:ext>
              </a:extLst>
            </p:cNvPr>
            <p:cNvSpPr/>
            <p:nvPr/>
          </p:nvSpPr>
          <p:spPr>
            <a:xfrm>
              <a:off x="3268090" y="322529"/>
              <a:ext cx="542543" cy="35082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4">
              <a:extLst>
                <a:ext uri="{FF2B5EF4-FFF2-40B4-BE49-F238E27FC236}">
                  <a16:creationId xmlns:a16="http://schemas.microsoft.com/office/drawing/2014/main" id="{9F71D511-3F1A-4222-8709-BEE2B85AEE4F}"/>
                </a:ext>
              </a:extLst>
            </p:cNvPr>
            <p:cNvSpPr/>
            <p:nvPr/>
          </p:nvSpPr>
          <p:spPr>
            <a:xfrm>
              <a:off x="3607942" y="322529"/>
              <a:ext cx="814273" cy="35082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6ECF7D47-2883-43B8-962C-7C0616985ACD}"/>
                </a:ext>
              </a:extLst>
            </p:cNvPr>
            <p:cNvSpPr/>
            <p:nvPr/>
          </p:nvSpPr>
          <p:spPr>
            <a:xfrm>
              <a:off x="4219321" y="322529"/>
              <a:ext cx="813815" cy="35082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6">
              <a:extLst>
                <a:ext uri="{FF2B5EF4-FFF2-40B4-BE49-F238E27FC236}">
                  <a16:creationId xmlns:a16="http://schemas.microsoft.com/office/drawing/2014/main" id="{D00806D1-4930-4290-8FB6-B041DBF43F1A}"/>
                </a:ext>
              </a:extLst>
            </p:cNvPr>
            <p:cNvSpPr/>
            <p:nvPr/>
          </p:nvSpPr>
          <p:spPr>
            <a:xfrm>
              <a:off x="4761865" y="322529"/>
              <a:ext cx="1018641" cy="35082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7">
              <a:extLst>
                <a:ext uri="{FF2B5EF4-FFF2-40B4-BE49-F238E27FC236}">
                  <a16:creationId xmlns:a16="http://schemas.microsoft.com/office/drawing/2014/main" id="{729090C7-F7EC-4CC8-B337-1588CEF8E54E}"/>
                </a:ext>
              </a:extLst>
            </p:cNvPr>
            <p:cNvSpPr/>
            <p:nvPr/>
          </p:nvSpPr>
          <p:spPr>
            <a:xfrm>
              <a:off x="5610733" y="322529"/>
              <a:ext cx="814273" cy="35082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8">
              <a:extLst>
                <a:ext uri="{FF2B5EF4-FFF2-40B4-BE49-F238E27FC236}">
                  <a16:creationId xmlns:a16="http://schemas.microsoft.com/office/drawing/2014/main" id="{94264D2D-3115-4143-9B19-7DFDD2C49801}"/>
                </a:ext>
              </a:extLst>
            </p:cNvPr>
            <p:cNvSpPr/>
            <p:nvPr/>
          </p:nvSpPr>
          <p:spPr>
            <a:xfrm>
              <a:off x="6222238" y="322529"/>
              <a:ext cx="813815" cy="35082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9">
              <a:extLst>
                <a:ext uri="{FF2B5EF4-FFF2-40B4-BE49-F238E27FC236}">
                  <a16:creationId xmlns:a16="http://schemas.microsoft.com/office/drawing/2014/main" id="{46C97475-F85C-412B-B7AF-5E7EDD828389}"/>
                </a:ext>
              </a:extLst>
            </p:cNvPr>
            <p:cNvSpPr/>
            <p:nvPr/>
          </p:nvSpPr>
          <p:spPr>
            <a:xfrm>
              <a:off x="6833361" y="322529"/>
              <a:ext cx="1148588" cy="35082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0">
              <a:extLst>
                <a:ext uri="{FF2B5EF4-FFF2-40B4-BE49-F238E27FC236}">
                  <a16:creationId xmlns:a16="http://schemas.microsoft.com/office/drawing/2014/main" id="{05EC1A5B-0995-4521-8435-D4AAEF2827F8}"/>
                </a:ext>
              </a:extLst>
            </p:cNvPr>
            <p:cNvSpPr/>
            <p:nvPr/>
          </p:nvSpPr>
          <p:spPr>
            <a:xfrm>
              <a:off x="7817866" y="322529"/>
              <a:ext cx="813816" cy="35082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1">
              <a:extLst>
                <a:ext uri="{FF2B5EF4-FFF2-40B4-BE49-F238E27FC236}">
                  <a16:creationId xmlns:a16="http://schemas.microsoft.com/office/drawing/2014/main" id="{52E37D2D-0074-4380-9F51-B8525DE75183}"/>
                </a:ext>
              </a:extLst>
            </p:cNvPr>
            <p:cNvSpPr/>
            <p:nvPr/>
          </p:nvSpPr>
          <p:spPr>
            <a:xfrm>
              <a:off x="8427466" y="322529"/>
              <a:ext cx="814273" cy="35082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2">
              <a:extLst>
                <a:ext uri="{FF2B5EF4-FFF2-40B4-BE49-F238E27FC236}">
                  <a16:creationId xmlns:a16="http://schemas.microsoft.com/office/drawing/2014/main" id="{C2734723-B51F-4A2D-9FAA-C7264D73E868}"/>
                </a:ext>
              </a:extLst>
            </p:cNvPr>
            <p:cNvSpPr/>
            <p:nvPr/>
          </p:nvSpPr>
          <p:spPr>
            <a:xfrm>
              <a:off x="8970264" y="322529"/>
              <a:ext cx="271272" cy="350824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497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역사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64BF641-7FC9-42F2-ABEA-93E3251048B9}"/>
              </a:ext>
            </a:extLst>
          </p:cNvPr>
          <p:cNvGrpSpPr/>
          <p:nvPr/>
        </p:nvGrpSpPr>
        <p:grpSpPr>
          <a:xfrm>
            <a:off x="162560" y="1129886"/>
            <a:ext cx="9765408" cy="5176424"/>
            <a:chOff x="398500" y="945133"/>
            <a:chExt cx="10012578" cy="5361177"/>
          </a:xfrm>
        </p:grpSpPr>
        <p:sp>
          <p:nvSpPr>
            <p:cNvPr id="138" name="object 3">
              <a:extLst>
                <a:ext uri="{FF2B5EF4-FFF2-40B4-BE49-F238E27FC236}">
                  <a16:creationId xmlns:a16="http://schemas.microsoft.com/office/drawing/2014/main" id="{24382D7B-9EA9-4DF4-AD45-D46B1A510032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">
              <a:extLst>
                <a:ext uri="{FF2B5EF4-FFF2-40B4-BE49-F238E27FC236}">
                  <a16:creationId xmlns:a16="http://schemas.microsoft.com/office/drawing/2014/main" id="{1A6DE049-C67C-47B2-8F1C-E66E6AFE2280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">
              <a:extLst>
                <a:ext uri="{FF2B5EF4-FFF2-40B4-BE49-F238E27FC236}">
                  <a16:creationId xmlns:a16="http://schemas.microsoft.com/office/drawing/2014/main" id="{A98E8214-ABDB-49BD-A208-C528ADB75589}"/>
                </a:ext>
              </a:extLst>
            </p:cNvPr>
            <p:cNvSpPr/>
            <p:nvPr/>
          </p:nvSpPr>
          <p:spPr>
            <a:xfrm>
              <a:off x="1479169" y="945133"/>
              <a:ext cx="1135380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6">
              <a:extLst>
                <a:ext uri="{FF2B5EF4-FFF2-40B4-BE49-F238E27FC236}">
                  <a16:creationId xmlns:a16="http://schemas.microsoft.com/office/drawing/2014/main" id="{ED9D47DB-E806-44EC-8457-47A4A09C715B}"/>
                </a:ext>
              </a:extLst>
            </p:cNvPr>
            <p:cNvSpPr/>
            <p:nvPr/>
          </p:nvSpPr>
          <p:spPr>
            <a:xfrm>
              <a:off x="2387473" y="945133"/>
              <a:ext cx="2287016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7">
              <a:extLst>
                <a:ext uri="{FF2B5EF4-FFF2-40B4-BE49-F238E27FC236}">
                  <a16:creationId xmlns:a16="http://schemas.microsoft.com/office/drawing/2014/main" id="{7CD485F0-E9A3-43EE-B2BA-7C1D39AF4B34}"/>
                </a:ext>
              </a:extLst>
            </p:cNvPr>
            <p:cNvSpPr/>
            <p:nvPr/>
          </p:nvSpPr>
          <p:spPr>
            <a:xfrm>
              <a:off x="4565650" y="945133"/>
              <a:ext cx="908710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8">
              <a:extLst>
                <a:ext uri="{FF2B5EF4-FFF2-40B4-BE49-F238E27FC236}">
                  <a16:creationId xmlns:a16="http://schemas.microsoft.com/office/drawing/2014/main" id="{C8FBCF07-B4A1-4FC4-96C1-47C39F6F4F6D}"/>
                </a:ext>
              </a:extLst>
            </p:cNvPr>
            <p:cNvSpPr/>
            <p:nvPr/>
          </p:nvSpPr>
          <p:spPr>
            <a:xfrm>
              <a:off x="5303520" y="945133"/>
              <a:ext cx="908303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9">
              <a:extLst>
                <a:ext uri="{FF2B5EF4-FFF2-40B4-BE49-F238E27FC236}">
                  <a16:creationId xmlns:a16="http://schemas.microsoft.com/office/drawing/2014/main" id="{ABFC3CEF-0288-41CC-A8E2-B6D7FA60A18D}"/>
                </a:ext>
              </a:extLst>
            </p:cNvPr>
            <p:cNvSpPr/>
            <p:nvPr/>
          </p:nvSpPr>
          <p:spPr>
            <a:xfrm>
              <a:off x="1009802" y="1379169"/>
              <a:ext cx="908303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0">
              <a:extLst>
                <a:ext uri="{FF2B5EF4-FFF2-40B4-BE49-F238E27FC236}">
                  <a16:creationId xmlns:a16="http://schemas.microsoft.com/office/drawing/2014/main" id="{94BB3913-8B87-46AF-AFD0-7CD8F4051677}"/>
                </a:ext>
              </a:extLst>
            </p:cNvPr>
            <p:cNvSpPr/>
            <p:nvPr/>
          </p:nvSpPr>
          <p:spPr>
            <a:xfrm>
              <a:off x="1747392" y="1379169"/>
              <a:ext cx="681228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1">
              <a:extLst>
                <a:ext uri="{FF2B5EF4-FFF2-40B4-BE49-F238E27FC236}">
                  <a16:creationId xmlns:a16="http://schemas.microsoft.com/office/drawing/2014/main" id="{26F54A99-0C94-4293-8930-BB27CBDDA27A}"/>
                </a:ext>
              </a:extLst>
            </p:cNvPr>
            <p:cNvSpPr/>
            <p:nvPr/>
          </p:nvSpPr>
          <p:spPr>
            <a:xfrm>
              <a:off x="2259457" y="1379169"/>
              <a:ext cx="1135761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2">
              <a:extLst>
                <a:ext uri="{FF2B5EF4-FFF2-40B4-BE49-F238E27FC236}">
                  <a16:creationId xmlns:a16="http://schemas.microsoft.com/office/drawing/2014/main" id="{AA3F21CC-F6FE-4548-A474-B137CBBFFF14}"/>
                </a:ext>
              </a:extLst>
            </p:cNvPr>
            <p:cNvSpPr/>
            <p:nvPr/>
          </p:nvSpPr>
          <p:spPr>
            <a:xfrm>
              <a:off x="3224529" y="1379169"/>
              <a:ext cx="908304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3">
              <a:extLst>
                <a:ext uri="{FF2B5EF4-FFF2-40B4-BE49-F238E27FC236}">
                  <a16:creationId xmlns:a16="http://schemas.microsoft.com/office/drawing/2014/main" id="{AAC9C905-8844-4CB4-A46B-BB48903D8DE9}"/>
                </a:ext>
              </a:extLst>
            </p:cNvPr>
            <p:cNvSpPr/>
            <p:nvPr/>
          </p:nvSpPr>
          <p:spPr>
            <a:xfrm>
              <a:off x="3963670" y="1379169"/>
              <a:ext cx="1362837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">
              <a:extLst>
                <a:ext uri="{FF2B5EF4-FFF2-40B4-BE49-F238E27FC236}">
                  <a16:creationId xmlns:a16="http://schemas.microsoft.com/office/drawing/2014/main" id="{9DE29A0A-8125-496B-81A7-BC5B62480C3F}"/>
                </a:ext>
              </a:extLst>
            </p:cNvPr>
            <p:cNvSpPr/>
            <p:nvPr/>
          </p:nvSpPr>
          <p:spPr>
            <a:xfrm>
              <a:off x="5155691" y="1379169"/>
              <a:ext cx="1135380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">
              <a:extLst>
                <a:ext uri="{FF2B5EF4-FFF2-40B4-BE49-F238E27FC236}">
                  <a16:creationId xmlns:a16="http://schemas.microsoft.com/office/drawing/2014/main" id="{728C5945-56C9-45A5-8400-B79755EB0236}"/>
                </a:ext>
              </a:extLst>
            </p:cNvPr>
            <p:cNvSpPr/>
            <p:nvPr/>
          </p:nvSpPr>
          <p:spPr>
            <a:xfrm>
              <a:off x="6120384" y="1379169"/>
              <a:ext cx="908304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6">
              <a:extLst>
                <a:ext uri="{FF2B5EF4-FFF2-40B4-BE49-F238E27FC236}">
                  <a16:creationId xmlns:a16="http://schemas.microsoft.com/office/drawing/2014/main" id="{29F79994-7D58-41A8-B1BE-8B2E9D5F2D31}"/>
                </a:ext>
              </a:extLst>
            </p:cNvPr>
            <p:cNvSpPr/>
            <p:nvPr/>
          </p:nvSpPr>
          <p:spPr>
            <a:xfrm>
              <a:off x="741578" y="1855342"/>
              <a:ext cx="1135380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7">
              <a:extLst>
                <a:ext uri="{FF2B5EF4-FFF2-40B4-BE49-F238E27FC236}">
                  <a16:creationId xmlns:a16="http://schemas.microsoft.com/office/drawing/2014/main" id="{E0C1FA48-EB89-49CF-96CF-1E87B79823A7}"/>
                </a:ext>
              </a:extLst>
            </p:cNvPr>
            <p:cNvSpPr/>
            <p:nvPr/>
          </p:nvSpPr>
          <p:spPr>
            <a:xfrm>
              <a:off x="398500" y="1880616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8">
              <a:extLst>
                <a:ext uri="{FF2B5EF4-FFF2-40B4-BE49-F238E27FC236}">
                  <a16:creationId xmlns:a16="http://schemas.microsoft.com/office/drawing/2014/main" id="{9F7A90E9-A2DF-43B5-827C-AFD30B11AF88}"/>
                </a:ext>
              </a:extLst>
            </p:cNvPr>
            <p:cNvSpPr/>
            <p:nvPr/>
          </p:nvSpPr>
          <p:spPr>
            <a:xfrm>
              <a:off x="1706245" y="1855342"/>
              <a:ext cx="681228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9">
              <a:extLst>
                <a:ext uri="{FF2B5EF4-FFF2-40B4-BE49-F238E27FC236}">
                  <a16:creationId xmlns:a16="http://schemas.microsoft.com/office/drawing/2014/main" id="{8F6B8E56-F161-4121-A689-A0C5623A7060}"/>
                </a:ext>
              </a:extLst>
            </p:cNvPr>
            <p:cNvSpPr/>
            <p:nvPr/>
          </p:nvSpPr>
          <p:spPr>
            <a:xfrm>
              <a:off x="1009802" y="2288158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20">
              <a:extLst>
                <a:ext uri="{FF2B5EF4-FFF2-40B4-BE49-F238E27FC236}">
                  <a16:creationId xmlns:a16="http://schemas.microsoft.com/office/drawing/2014/main" id="{71F9F85D-26C6-44F0-A1DE-0117CDE12302}"/>
                </a:ext>
              </a:extLst>
            </p:cNvPr>
            <p:cNvSpPr/>
            <p:nvPr/>
          </p:nvSpPr>
          <p:spPr>
            <a:xfrm>
              <a:off x="1520316" y="2288158"/>
              <a:ext cx="454152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21">
              <a:extLst>
                <a:ext uri="{FF2B5EF4-FFF2-40B4-BE49-F238E27FC236}">
                  <a16:creationId xmlns:a16="http://schemas.microsoft.com/office/drawing/2014/main" id="{4AAFBD48-DAB0-48E9-9DC0-232670F083E2}"/>
                </a:ext>
              </a:extLst>
            </p:cNvPr>
            <p:cNvSpPr/>
            <p:nvPr/>
          </p:nvSpPr>
          <p:spPr>
            <a:xfrm>
              <a:off x="1805304" y="2288158"/>
              <a:ext cx="908710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22">
              <a:extLst>
                <a:ext uri="{FF2B5EF4-FFF2-40B4-BE49-F238E27FC236}">
                  <a16:creationId xmlns:a16="http://schemas.microsoft.com/office/drawing/2014/main" id="{035EADCD-897D-4D1B-ABDF-F47D35C65690}"/>
                </a:ext>
              </a:extLst>
            </p:cNvPr>
            <p:cNvSpPr/>
            <p:nvPr/>
          </p:nvSpPr>
          <p:spPr>
            <a:xfrm>
              <a:off x="2543301" y="2288158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23">
              <a:extLst>
                <a:ext uri="{FF2B5EF4-FFF2-40B4-BE49-F238E27FC236}">
                  <a16:creationId xmlns:a16="http://schemas.microsoft.com/office/drawing/2014/main" id="{B31DD58C-FAF3-4F26-BB23-570B460EE4FD}"/>
                </a:ext>
              </a:extLst>
            </p:cNvPr>
            <p:cNvSpPr/>
            <p:nvPr/>
          </p:nvSpPr>
          <p:spPr>
            <a:xfrm>
              <a:off x="3055366" y="2288158"/>
              <a:ext cx="1135380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24">
              <a:extLst>
                <a:ext uri="{FF2B5EF4-FFF2-40B4-BE49-F238E27FC236}">
                  <a16:creationId xmlns:a16="http://schemas.microsoft.com/office/drawing/2014/main" id="{DCDF58AF-02D5-4864-B1BC-0E36D3E69ABE}"/>
                </a:ext>
              </a:extLst>
            </p:cNvPr>
            <p:cNvSpPr/>
            <p:nvPr/>
          </p:nvSpPr>
          <p:spPr>
            <a:xfrm>
              <a:off x="4020058" y="2288158"/>
              <a:ext cx="908303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25">
              <a:extLst>
                <a:ext uri="{FF2B5EF4-FFF2-40B4-BE49-F238E27FC236}">
                  <a16:creationId xmlns:a16="http://schemas.microsoft.com/office/drawing/2014/main" id="{C60BE332-37BA-4774-8F41-C83A445C6AA1}"/>
                </a:ext>
              </a:extLst>
            </p:cNvPr>
            <p:cNvSpPr/>
            <p:nvPr/>
          </p:nvSpPr>
          <p:spPr>
            <a:xfrm>
              <a:off x="4757673" y="2288158"/>
              <a:ext cx="908710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26">
              <a:extLst>
                <a:ext uri="{FF2B5EF4-FFF2-40B4-BE49-F238E27FC236}">
                  <a16:creationId xmlns:a16="http://schemas.microsoft.com/office/drawing/2014/main" id="{D5C980C2-DFA6-4576-BB98-EA4E30B56A6C}"/>
                </a:ext>
              </a:extLst>
            </p:cNvPr>
            <p:cNvSpPr txBox="1"/>
            <p:nvPr/>
          </p:nvSpPr>
          <p:spPr>
            <a:xfrm>
              <a:off x="745642" y="1380185"/>
              <a:ext cx="177165" cy="66873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108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62" name="object 27">
              <a:extLst>
                <a:ext uri="{FF2B5EF4-FFF2-40B4-BE49-F238E27FC236}">
                  <a16:creationId xmlns:a16="http://schemas.microsoft.com/office/drawing/2014/main" id="{85D6F130-95EF-478D-8568-98FE74B6BC15}"/>
                </a:ext>
              </a:extLst>
            </p:cNvPr>
            <p:cNvSpPr/>
            <p:nvPr/>
          </p:nvSpPr>
          <p:spPr>
            <a:xfrm>
              <a:off x="1009802" y="2669413"/>
              <a:ext cx="320040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28">
              <a:extLst>
                <a:ext uri="{FF2B5EF4-FFF2-40B4-BE49-F238E27FC236}">
                  <a16:creationId xmlns:a16="http://schemas.microsoft.com/office/drawing/2014/main" id="{EB54A700-41E9-4180-A041-4F0E322E6424}"/>
                </a:ext>
              </a:extLst>
            </p:cNvPr>
            <p:cNvSpPr/>
            <p:nvPr/>
          </p:nvSpPr>
          <p:spPr>
            <a:xfrm>
              <a:off x="1169822" y="2669413"/>
              <a:ext cx="295656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29">
              <a:extLst>
                <a:ext uri="{FF2B5EF4-FFF2-40B4-BE49-F238E27FC236}">
                  <a16:creationId xmlns:a16="http://schemas.microsoft.com/office/drawing/2014/main" id="{E525B461-B0B4-4B6E-ABDC-9260BAE21E90}"/>
                </a:ext>
              </a:extLst>
            </p:cNvPr>
            <p:cNvSpPr/>
            <p:nvPr/>
          </p:nvSpPr>
          <p:spPr>
            <a:xfrm>
              <a:off x="1317625" y="2669413"/>
              <a:ext cx="2888488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30">
              <a:extLst>
                <a:ext uri="{FF2B5EF4-FFF2-40B4-BE49-F238E27FC236}">
                  <a16:creationId xmlns:a16="http://schemas.microsoft.com/office/drawing/2014/main" id="{E1C2F946-8721-4D1F-AFF9-5B31498A19AA}"/>
                </a:ext>
              </a:extLst>
            </p:cNvPr>
            <p:cNvSpPr/>
            <p:nvPr/>
          </p:nvSpPr>
          <p:spPr>
            <a:xfrm>
              <a:off x="4074921" y="2669413"/>
              <a:ext cx="454151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31">
              <a:extLst>
                <a:ext uri="{FF2B5EF4-FFF2-40B4-BE49-F238E27FC236}">
                  <a16:creationId xmlns:a16="http://schemas.microsoft.com/office/drawing/2014/main" id="{FF71C6B5-C8D5-4766-A4E2-C32EA011B3DC}"/>
                </a:ext>
              </a:extLst>
            </p:cNvPr>
            <p:cNvSpPr/>
            <p:nvPr/>
          </p:nvSpPr>
          <p:spPr>
            <a:xfrm>
              <a:off x="688237" y="3180001"/>
              <a:ext cx="377952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32">
              <a:extLst>
                <a:ext uri="{FF2B5EF4-FFF2-40B4-BE49-F238E27FC236}">
                  <a16:creationId xmlns:a16="http://schemas.microsoft.com/office/drawing/2014/main" id="{3D3D53EA-F8AA-4441-8C06-A13DC78F8FAC}"/>
                </a:ext>
              </a:extLst>
            </p:cNvPr>
            <p:cNvSpPr/>
            <p:nvPr/>
          </p:nvSpPr>
          <p:spPr>
            <a:xfrm>
              <a:off x="398500" y="3169920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33">
              <a:extLst>
                <a:ext uri="{FF2B5EF4-FFF2-40B4-BE49-F238E27FC236}">
                  <a16:creationId xmlns:a16="http://schemas.microsoft.com/office/drawing/2014/main" id="{FACB59AC-7CE2-4299-95D9-5553747C8CB6}"/>
                </a:ext>
              </a:extLst>
            </p:cNvPr>
            <p:cNvSpPr/>
            <p:nvPr/>
          </p:nvSpPr>
          <p:spPr>
            <a:xfrm>
              <a:off x="1025042" y="3144901"/>
              <a:ext cx="454152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34">
              <a:extLst>
                <a:ext uri="{FF2B5EF4-FFF2-40B4-BE49-F238E27FC236}">
                  <a16:creationId xmlns:a16="http://schemas.microsoft.com/office/drawing/2014/main" id="{B9809F6C-0161-4CEA-A2B8-724D66A2D60C}"/>
                </a:ext>
              </a:extLst>
            </p:cNvPr>
            <p:cNvSpPr/>
            <p:nvPr/>
          </p:nvSpPr>
          <p:spPr>
            <a:xfrm>
              <a:off x="1310005" y="3144901"/>
              <a:ext cx="908304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35">
              <a:extLst>
                <a:ext uri="{FF2B5EF4-FFF2-40B4-BE49-F238E27FC236}">
                  <a16:creationId xmlns:a16="http://schemas.microsoft.com/office/drawing/2014/main" id="{929CFC21-780A-4D50-88B6-A6593957C14A}"/>
                </a:ext>
              </a:extLst>
            </p:cNvPr>
            <p:cNvSpPr/>
            <p:nvPr/>
          </p:nvSpPr>
          <p:spPr>
            <a:xfrm>
              <a:off x="1009802" y="3579240"/>
              <a:ext cx="739139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36">
              <a:extLst>
                <a:ext uri="{FF2B5EF4-FFF2-40B4-BE49-F238E27FC236}">
                  <a16:creationId xmlns:a16="http://schemas.microsoft.com/office/drawing/2014/main" id="{C9BAF016-4645-4716-9D69-E495A79C6078}"/>
                </a:ext>
              </a:extLst>
            </p:cNvPr>
            <p:cNvSpPr/>
            <p:nvPr/>
          </p:nvSpPr>
          <p:spPr>
            <a:xfrm>
              <a:off x="1601088" y="3579240"/>
              <a:ext cx="454151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37">
              <a:extLst>
                <a:ext uri="{FF2B5EF4-FFF2-40B4-BE49-F238E27FC236}">
                  <a16:creationId xmlns:a16="http://schemas.microsoft.com/office/drawing/2014/main" id="{B66C05A2-58E1-4B5A-8C13-9D4360833C48}"/>
                </a:ext>
              </a:extLst>
            </p:cNvPr>
            <p:cNvSpPr/>
            <p:nvPr/>
          </p:nvSpPr>
          <p:spPr>
            <a:xfrm>
              <a:off x="1884552" y="3579240"/>
              <a:ext cx="597407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38">
              <a:extLst>
                <a:ext uri="{FF2B5EF4-FFF2-40B4-BE49-F238E27FC236}">
                  <a16:creationId xmlns:a16="http://schemas.microsoft.com/office/drawing/2014/main" id="{C790033A-CF59-42BE-A283-324105070A20}"/>
                </a:ext>
              </a:extLst>
            </p:cNvPr>
            <p:cNvSpPr/>
            <p:nvPr/>
          </p:nvSpPr>
          <p:spPr>
            <a:xfrm>
              <a:off x="2332608" y="3579240"/>
              <a:ext cx="454761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39">
              <a:extLst>
                <a:ext uri="{FF2B5EF4-FFF2-40B4-BE49-F238E27FC236}">
                  <a16:creationId xmlns:a16="http://schemas.microsoft.com/office/drawing/2014/main" id="{96E87375-9B48-43A1-B043-17BC142157B0}"/>
                </a:ext>
              </a:extLst>
            </p:cNvPr>
            <p:cNvSpPr/>
            <p:nvPr/>
          </p:nvSpPr>
          <p:spPr>
            <a:xfrm>
              <a:off x="2614929" y="3579240"/>
              <a:ext cx="454151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40">
              <a:extLst>
                <a:ext uri="{FF2B5EF4-FFF2-40B4-BE49-F238E27FC236}">
                  <a16:creationId xmlns:a16="http://schemas.microsoft.com/office/drawing/2014/main" id="{BF0CF20E-BBDA-46FE-9D71-04DE1C03A1CF}"/>
                </a:ext>
              </a:extLst>
            </p:cNvPr>
            <p:cNvSpPr/>
            <p:nvPr/>
          </p:nvSpPr>
          <p:spPr>
            <a:xfrm>
              <a:off x="2899917" y="3579240"/>
              <a:ext cx="681228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41">
              <a:extLst>
                <a:ext uri="{FF2B5EF4-FFF2-40B4-BE49-F238E27FC236}">
                  <a16:creationId xmlns:a16="http://schemas.microsoft.com/office/drawing/2014/main" id="{0224F997-1B81-41DF-BD00-6FAE485EDF49}"/>
                </a:ext>
              </a:extLst>
            </p:cNvPr>
            <p:cNvSpPr/>
            <p:nvPr/>
          </p:nvSpPr>
          <p:spPr>
            <a:xfrm>
              <a:off x="3354070" y="3579240"/>
              <a:ext cx="1539875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42">
              <a:extLst>
                <a:ext uri="{FF2B5EF4-FFF2-40B4-BE49-F238E27FC236}">
                  <a16:creationId xmlns:a16="http://schemas.microsoft.com/office/drawing/2014/main" id="{0C12958D-B278-4E05-B916-057199368229}"/>
                </a:ext>
              </a:extLst>
            </p:cNvPr>
            <p:cNvSpPr/>
            <p:nvPr/>
          </p:nvSpPr>
          <p:spPr>
            <a:xfrm>
              <a:off x="4765294" y="3579240"/>
              <a:ext cx="454761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43">
              <a:extLst>
                <a:ext uri="{FF2B5EF4-FFF2-40B4-BE49-F238E27FC236}">
                  <a16:creationId xmlns:a16="http://schemas.microsoft.com/office/drawing/2014/main" id="{553AB151-1D03-406B-808A-FE14392A36A7}"/>
                </a:ext>
              </a:extLst>
            </p:cNvPr>
            <p:cNvSpPr/>
            <p:nvPr/>
          </p:nvSpPr>
          <p:spPr>
            <a:xfrm>
              <a:off x="5047488" y="3579240"/>
              <a:ext cx="681227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44">
              <a:extLst>
                <a:ext uri="{FF2B5EF4-FFF2-40B4-BE49-F238E27FC236}">
                  <a16:creationId xmlns:a16="http://schemas.microsoft.com/office/drawing/2014/main" id="{09F84E08-5F3D-454F-B37F-225E659DFE2B}"/>
                </a:ext>
              </a:extLst>
            </p:cNvPr>
            <p:cNvSpPr/>
            <p:nvPr/>
          </p:nvSpPr>
          <p:spPr>
            <a:xfrm>
              <a:off x="5558028" y="3579240"/>
              <a:ext cx="681227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45">
              <a:extLst>
                <a:ext uri="{FF2B5EF4-FFF2-40B4-BE49-F238E27FC236}">
                  <a16:creationId xmlns:a16="http://schemas.microsoft.com/office/drawing/2014/main" id="{EFA44034-BC28-4FFE-9DAF-1F5A8D0C3996}"/>
                </a:ext>
              </a:extLst>
            </p:cNvPr>
            <p:cNvSpPr/>
            <p:nvPr/>
          </p:nvSpPr>
          <p:spPr>
            <a:xfrm>
              <a:off x="6070091" y="3579240"/>
              <a:ext cx="1135380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46">
              <a:extLst>
                <a:ext uri="{FF2B5EF4-FFF2-40B4-BE49-F238E27FC236}">
                  <a16:creationId xmlns:a16="http://schemas.microsoft.com/office/drawing/2014/main" id="{E295B5E6-C7ED-4936-ACF5-CF2CBE88E2E1}"/>
                </a:ext>
              </a:extLst>
            </p:cNvPr>
            <p:cNvSpPr/>
            <p:nvPr/>
          </p:nvSpPr>
          <p:spPr>
            <a:xfrm>
              <a:off x="7034783" y="3579240"/>
              <a:ext cx="681685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47">
              <a:extLst>
                <a:ext uri="{FF2B5EF4-FFF2-40B4-BE49-F238E27FC236}">
                  <a16:creationId xmlns:a16="http://schemas.microsoft.com/office/drawing/2014/main" id="{C099A629-3226-44B8-B5A3-EB9843D4798B}"/>
                </a:ext>
              </a:extLst>
            </p:cNvPr>
            <p:cNvSpPr/>
            <p:nvPr/>
          </p:nvSpPr>
          <p:spPr>
            <a:xfrm>
              <a:off x="976274" y="3917950"/>
              <a:ext cx="356616" cy="35051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48">
              <a:extLst>
                <a:ext uri="{FF2B5EF4-FFF2-40B4-BE49-F238E27FC236}">
                  <a16:creationId xmlns:a16="http://schemas.microsoft.com/office/drawing/2014/main" id="{A6375E93-8926-4917-AE84-3F077E2938D7}"/>
                </a:ext>
              </a:extLst>
            </p:cNvPr>
            <p:cNvSpPr/>
            <p:nvPr/>
          </p:nvSpPr>
          <p:spPr>
            <a:xfrm>
              <a:off x="1262786" y="3960621"/>
              <a:ext cx="681228" cy="29260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49">
              <a:extLst>
                <a:ext uri="{FF2B5EF4-FFF2-40B4-BE49-F238E27FC236}">
                  <a16:creationId xmlns:a16="http://schemas.microsoft.com/office/drawing/2014/main" id="{6ABAE075-1D0A-4D27-BB24-32E536B2ED07}"/>
                </a:ext>
              </a:extLst>
            </p:cNvPr>
            <p:cNvSpPr/>
            <p:nvPr/>
          </p:nvSpPr>
          <p:spPr>
            <a:xfrm>
              <a:off x="1773301" y="3960621"/>
              <a:ext cx="1135761" cy="29260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50">
              <a:extLst>
                <a:ext uri="{FF2B5EF4-FFF2-40B4-BE49-F238E27FC236}">
                  <a16:creationId xmlns:a16="http://schemas.microsoft.com/office/drawing/2014/main" id="{9C54A4A8-1092-4E73-903F-43B0115D1376}"/>
                </a:ext>
              </a:extLst>
            </p:cNvPr>
            <p:cNvSpPr/>
            <p:nvPr/>
          </p:nvSpPr>
          <p:spPr>
            <a:xfrm>
              <a:off x="2739898" y="3960621"/>
              <a:ext cx="681227" cy="29260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51">
              <a:extLst>
                <a:ext uri="{FF2B5EF4-FFF2-40B4-BE49-F238E27FC236}">
                  <a16:creationId xmlns:a16="http://schemas.microsoft.com/office/drawing/2014/main" id="{D469FAB1-4940-4B3E-91C8-6C817CBD1A36}"/>
                </a:ext>
              </a:extLst>
            </p:cNvPr>
            <p:cNvSpPr/>
            <p:nvPr/>
          </p:nvSpPr>
          <p:spPr>
            <a:xfrm>
              <a:off x="3250438" y="3960621"/>
              <a:ext cx="1362456" cy="29260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52">
              <a:extLst>
                <a:ext uri="{FF2B5EF4-FFF2-40B4-BE49-F238E27FC236}">
                  <a16:creationId xmlns:a16="http://schemas.microsoft.com/office/drawing/2014/main" id="{0B3BF545-C14E-4D80-9180-77B18E9024D6}"/>
                </a:ext>
              </a:extLst>
            </p:cNvPr>
            <p:cNvSpPr/>
            <p:nvPr/>
          </p:nvSpPr>
          <p:spPr>
            <a:xfrm>
              <a:off x="4442205" y="3960621"/>
              <a:ext cx="454151" cy="29260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53">
              <a:extLst>
                <a:ext uri="{FF2B5EF4-FFF2-40B4-BE49-F238E27FC236}">
                  <a16:creationId xmlns:a16="http://schemas.microsoft.com/office/drawing/2014/main" id="{75AF4446-BE2E-4B0E-82EA-4A69321A00E6}"/>
                </a:ext>
              </a:extLst>
            </p:cNvPr>
            <p:cNvSpPr/>
            <p:nvPr/>
          </p:nvSpPr>
          <p:spPr>
            <a:xfrm>
              <a:off x="4727194" y="3960621"/>
              <a:ext cx="908710" cy="2926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54">
              <a:extLst>
                <a:ext uri="{FF2B5EF4-FFF2-40B4-BE49-F238E27FC236}">
                  <a16:creationId xmlns:a16="http://schemas.microsoft.com/office/drawing/2014/main" id="{F7058C41-5B30-4A5D-B7C7-14490DC016D1}"/>
                </a:ext>
              </a:extLst>
            </p:cNvPr>
            <p:cNvSpPr/>
            <p:nvPr/>
          </p:nvSpPr>
          <p:spPr>
            <a:xfrm>
              <a:off x="5465064" y="3960621"/>
              <a:ext cx="454151" cy="29260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55">
              <a:extLst>
                <a:ext uri="{FF2B5EF4-FFF2-40B4-BE49-F238E27FC236}">
                  <a16:creationId xmlns:a16="http://schemas.microsoft.com/office/drawing/2014/main" id="{F8ECE1A3-B7F3-424A-8CEF-53488EBE62EA}"/>
                </a:ext>
              </a:extLst>
            </p:cNvPr>
            <p:cNvSpPr/>
            <p:nvPr/>
          </p:nvSpPr>
          <p:spPr>
            <a:xfrm>
              <a:off x="5750052" y="3960621"/>
              <a:ext cx="681227" cy="29260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56">
              <a:extLst>
                <a:ext uri="{FF2B5EF4-FFF2-40B4-BE49-F238E27FC236}">
                  <a16:creationId xmlns:a16="http://schemas.microsoft.com/office/drawing/2014/main" id="{6E34FE86-81DC-47F2-BD2B-549351848072}"/>
                </a:ext>
              </a:extLst>
            </p:cNvPr>
            <p:cNvSpPr/>
            <p:nvPr/>
          </p:nvSpPr>
          <p:spPr>
            <a:xfrm>
              <a:off x="6260591" y="3960621"/>
              <a:ext cx="1135380" cy="29260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57">
              <a:extLst>
                <a:ext uri="{FF2B5EF4-FFF2-40B4-BE49-F238E27FC236}">
                  <a16:creationId xmlns:a16="http://schemas.microsoft.com/office/drawing/2014/main" id="{7C2DB108-C03F-41E7-9330-E3D6F60D534F}"/>
                </a:ext>
              </a:extLst>
            </p:cNvPr>
            <p:cNvSpPr/>
            <p:nvPr/>
          </p:nvSpPr>
          <p:spPr>
            <a:xfrm>
              <a:off x="7227061" y="3960621"/>
              <a:ext cx="681227" cy="29260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58">
              <a:extLst>
                <a:ext uri="{FF2B5EF4-FFF2-40B4-BE49-F238E27FC236}">
                  <a16:creationId xmlns:a16="http://schemas.microsoft.com/office/drawing/2014/main" id="{454AB09F-907A-4158-9EEF-19851102A25E}"/>
                </a:ext>
              </a:extLst>
            </p:cNvPr>
            <p:cNvSpPr/>
            <p:nvPr/>
          </p:nvSpPr>
          <p:spPr>
            <a:xfrm>
              <a:off x="1009802" y="4341621"/>
              <a:ext cx="739139" cy="29260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59">
              <a:extLst>
                <a:ext uri="{FF2B5EF4-FFF2-40B4-BE49-F238E27FC236}">
                  <a16:creationId xmlns:a16="http://schemas.microsoft.com/office/drawing/2014/main" id="{812F3E6F-4E0A-4D46-857C-F852F4F51EE9}"/>
                </a:ext>
              </a:extLst>
            </p:cNvPr>
            <p:cNvSpPr/>
            <p:nvPr/>
          </p:nvSpPr>
          <p:spPr>
            <a:xfrm>
              <a:off x="1601088" y="4341621"/>
              <a:ext cx="454151" cy="29260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60">
              <a:extLst>
                <a:ext uri="{FF2B5EF4-FFF2-40B4-BE49-F238E27FC236}">
                  <a16:creationId xmlns:a16="http://schemas.microsoft.com/office/drawing/2014/main" id="{B31B9446-6207-4EB0-BE62-A424F2A2B827}"/>
                </a:ext>
              </a:extLst>
            </p:cNvPr>
            <p:cNvSpPr/>
            <p:nvPr/>
          </p:nvSpPr>
          <p:spPr>
            <a:xfrm>
              <a:off x="1884552" y="4341621"/>
              <a:ext cx="597407" cy="29260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61">
              <a:extLst>
                <a:ext uri="{FF2B5EF4-FFF2-40B4-BE49-F238E27FC236}">
                  <a16:creationId xmlns:a16="http://schemas.microsoft.com/office/drawing/2014/main" id="{1498DAD1-FFCF-4F6D-BCB5-6455E251CF59}"/>
                </a:ext>
              </a:extLst>
            </p:cNvPr>
            <p:cNvSpPr/>
            <p:nvPr/>
          </p:nvSpPr>
          <p:spPr>
            <a:xfrm>
              <a:off x="2332608" y="4341621"/>
              <a:ext cx="454761" cy="29260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62">
              <a:extLst>
                <a:ext uri="{FF2B5EF4-FFF2-40B4-BE49-F238E27FC236}">
                  <a16:creationId xmlns:a16="http://schemas.microsoft.com/office/drawing/2014/main" id="{B960A641-1CBB-4B17-8501-58931209E6E0}"/>
                </a:ext>
              </a:extLst>
            </p:cNvPr>
            <p:cNvSpPr/>
            <p:nvPr/>
          </p:nvSpPr>
          <p:spPr>
            <a:xfrm>
              <a:off x="2614929" y="4341621"/>
              <a:ext cx="681228" cy="29260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63">
              <a:extLst>
                <a:ext uri="{FF2B5EF4-FFF2-40B4-BE49-F238E27FC236}">
                  <a16:creationId xmlns:a16="http://schemas.microsoft.com/office/drawing/2014/main" id="{90113ACE-5DBC-421C-8B67-A84397EB8428}"/>
                </a:ext>
              </a:extLst>
            </p:cNvPr>
            <p:cNvSpPr/>
            <p:nvPr/>
          </p:nvSpPr>
          <p:spPr>
            <a:xfrm>
              <a:off x="3069082" y="4341621"/>
              <a:ext cx="454152" cy="29260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64">
              <a:extLst>
                <a:ext uri="{FF2B5EF4-FFF2-40B4-BE49-F238E27FC236}">
                  <a16:creationId xmlns:a16="http://schemas.microsoft.com/office/drawing/2014/main" id="{7CAB3DAB-1E00-47FF-A618-690BD32800E6}"/>
                </a:ext>
              </a:extLst>
            </p:cNvPr>
            <p:cNvSpPr/>
            <p:nvPr/>
          </p:nvSpPr>
          <p:spPr>
            <a:xfrm>
              <a:off x="3354070" y="4341621"/>
              <a:ext cx="503936" cy="29260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65">
              <a:extLst>
                <a:ext uri="{FF2B5EF4-FFF2-40B4-BE49-F238E27FC236}">
                  <a16:creationId xmlns:a16="http://schemas.microsoft.com/office/drawing/2014/main" id="{FF97B02A-B7CD-45A6-90EA-1F451A5077AB}"/>
                </a:ext>
              </a:extLst>
            </p:cNvPr>
            <p:cNvSpPr/>
            <p:nvPr/>
          </p:nvSpPr>
          <p:spPr>
            <a:xfrm>
              <a:off x="3732021" y="4341621"/>
              <a:ext cx="681227" cy="29260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66">
              <a:extLst>
                <a:ext uri="{FF2B5EF4-FFF2-40B4-BE49-F238E27FC236}">
                  <a16:creationId xmlns:a16="http://schemas.microsoft.com/office/drawing/2014/main" id="{05DA8EFF-E9B5-448A-AF00-85B182460131}"/>
                </a:ext>
              </a:extLst>
            </p:cNvPr>
            <p:cNvSpPr/>
            <p:nvPr/>
          </p:nvSpPr>
          <p:spPr>
            <a:xfrm>
              <a:off x="4242561" y="4341621"/>
              <a:ext cx="454151" cy="2926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67">
              <a:extLst>
                <a:ext uri="{FF2B5EF4-FFF2-40B4-BE49-F238E27FC236}">
                  <a16:creationId xmlns:a16="http://schemas.microsoft.com/office/drawing/2014/main" id="{7CB446BB-FE00-488C-B029-47059CFEE3FD}"/>
                </a:ext>
              </a:extLst>
            </p:cNvPr>
            <p:cNvSpPr/>
            <p:nvPr/>
          </p:nvSpPr>
          <p:spPr>
            <a:xfrm>
              <a:off x="4527550" y="4341621"/>
              <a:ext cx="225551" cy="29260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68">
              <a:extLst>
                <a:ext uri="{FF2B5EF4-FFF2-40B4-BE49-F238E27FC236}">
                  <a16:creationId xmlns:a16="http://schemas.microsoft.com/office/drawing/2014/main" id="{5A1C97F4-8558-48A3-9A8A-CDC215D18F58}"/>
                </a:ext>
              </a:extLst>
            </p:cNvPr>
            <p:cNvSpPr/>
            <p:nvPr/>
          </p:nvSpPr>
          <p:spPr>
            <a:xfrm>
              <a:off x="4640326" y="4341621"/>
              <a:ext cx="908710" cy="29260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69">
              <a:extLst>
                <a:ext uri="{FF2B5EF4-FFF2-40B4-BE49-F238E27FC236}">
                  <a16:creationId xmlns:a16="http://schemas.microsoft.com/office/drawing/2014/main" id="{A739015C-6E7E-4DA7-AA77-582A3D3E3279}"/>
                </a:ext>
              </a:extLst>
            </p:cNvPr>
            <p:cNvSpPr/>
            <p:nvPr/>
          </p:nvSpPr>
          <p:spPr>
            <a:xfrm>
              <a:off x="5321808" y="4341621"/>
              <a:ext cx="225551" cy="29260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70">
              <a:extLst>
                <a:ext uri="{FF2B5EF4-FFF2-40B4-BE49-F238E27FC236}">
                  <a16:creationId xmlns:a16="http://schemas.microsoft.com/office/drawing/2014/main" id="{04B18642-EB1D-4B63-A49C-63F0610A91E4}"/>
                </a:ext>
              </a:extLst>
            </p:cNvPr>
            <p:cNvSpPr/>
            <p:nvPr/>
          </p:nvSpPr>
          <p:spPr>
            <a:xfrm>
              <a:off x="5434584" y="4341621"/>
              <a:ext cx="681227" cy="29260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71">
              <a:extLst>
                <a:ext uri="{FF2B5EF4-FFF2-40B4-BE49-F238E27FC236}">
                  <a16:creationId xmlns:a16="http://schemas.microsoft.com/office/drawing/2014/main" id="{3539117B-C79D-4814-9A16-4DA4384734E5}"/>
                </a:ext>
              </a:extLst>
            </p:cNvPr>
            <p:cNvSpPr/>
            <p:nvPr/>
          </p:nvSpPr>
          <p:spPr>
            <a:xfrm>
              <a:off x="5945123" y="4341621"/>
              <a:ext cx="681227" cy="29260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72">
              <a:extLst>
                <a:ext uri="{FF2B5EF4-FFF2-40B4-BE49-F238E27FC236}">
                  <a16:creationId xmlns:a16="http://schemas.microsoft.com/office/drawing/2014/main" id="{D28EB36C-0832-49BD-BB94-00774BDA6A9E}"/>
                </a:ext>
              </a:extLst>
            </p:cNvPr>
            <p:cNvSpPr/>
            <p:nvPr/>
          </p:nvSpPr>
          <p:spPr>
            <a:xfrm>
              <a:off x="6455664" y="4341621"/>
              <a:ext cx="681228" cy="29260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73">
              <a:extLst>
                <a:ext uri="{FF2B5EF4-FFF2-40B4-BE49-F238E27FC236}">
                  <a16:creationId xmlns:a16="http://schemas.microsoft.com/office/drawing/2014/main" id="{EBF878DE-A953-405E-8AAB-D1616BA93F01}"/>
                </a:ext>
              </a:extLst>
            </p:cNvPr>
            <p:cNvSpPr/>
            <p:nvPr/>
          </p:nvSpPr>
          <p:spPr>
            <a:xfrm>
              <a:off x="6967728" y="4341621"/>
              <a:ext cx="1362837" cy="29260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74">
              <a:extLst>
                <a:ext uri="{FF2B5EF4-FFF2-40B4-BE49-F238E27FC236}">
                  <a16:creationId xmlns:a16="http://schemas.microsoft.com/office/drawing/2014/main" id="{443F5423-7919-4406-BBED-BCBDB094581B}"/>
                </a:ext>
              </a:extLst>
            </p:cNvPr>
            <p:cNvSpPr/>
            <p:nvPr/>
          </p:nvSpPr>
          <p:spPr>
            <a:xfrm>
              <a:off x="8159750" y="4341621"/>
              <a:ext cx="681227" cy="29260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75">
              <a:extLst>
                <a:ext uri="{FF2B5EF4-FFF2-40B4-BE49-F238E27FC236}">
                  <a16:creationId xmlns:a16="http://schemas.microsoft.com/office/drawing/2014/main" id="{3578CB0F-7EDA-4AB1-ACA0-6184B4D37056}"/>
                </a:ext>
              </a:extLst>
            </p:cNvPr>
            <p:cNvSpPr/>
            <p:nvPr/>
          </p:nvSpPr>
          <p:spPr>
            <a:xfrm>
              <a:off x="741578" y="4817109"/>
              <a:ext cx="908304" cy="29260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76">
              <a:extLst>
                <a:ext uri="{FF2B5EF4-FFF2-40B4-BE49-F238E27FC236}">
                  <a16:creationId xmlns:a16="http://schemas.microsoft.com/office/drawing/2014/main" id="{A00E8F6F-8C7F-4B69-98A7-5A2B7899C267}"/>
                </a:ext>
              </a:extLst>
            </p:cNvPr>
            <p:cNvSpPr/>
            <p:nvPr/>
          </p:nvSpPr>
          <p:spPr>
            <a:xfrm>
              <a:off x="398500" y="4841747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77">
              <a:extLst>
                <a:ext uri="{FF2B5EF4-FFF2-40B4-BE49-F238E27FC236}">
                  <a16:creationId xmlns:a16="http://schemas.microsoft.com/office/drawing/2014/main" id="{159EF2EC-F7C9-439E-A357-7FFCBB75D674}"/>
                </a:ext>
              </a:extLst>
            </p:cNvPr>
            <p:cNvSpPr/>
            <p:nvPr/>
          </p:nvSpPr>
          <p:spPr>
            <a:xfrm>
              <a:off x="1479169" y="4817109"/>
              <a:ext cx="908304" cy="29260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78">
              <a:extLst>
                <a:ext uri="{FF2B5EF4-FFF2-40B4-BE49-F238E27FC236}">
                  <a16:creationId xmlns:a16="http://schemas.microsoft.com/office/drawing/2014/main" id="{7F3F4BDF-2084-4B63-ACE3-15158A7DF667}"/>
                </a:ext>
              </a:extLst>
            </p:cNvPr>
            <p:cNvSpPr/>
            <p:nvPr/>
          </p:nvSpPr>
          <p:spPr>
            <a:xfrm>
              <a:off x="2218308" y="4817109"/>
              <a:ext cx="681685" cy="29260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79">
              <a:extLst>
                <a:ext uri="{FF2B5EF4-FFF2-40B4-BE49-F238E27FC236}">
                  <a16:creationId xmlns:a16="http://schemas.microsoft.com/office/drawing/2014/main" id="{AC70FFF6-7575-4023-AE62-B75C070195CA}"/>
                </a:ext>
              </a:extLst>
            </p:cNvPr>
            <p:cNvSpPr/>
            <p:nvPr/>
          </p:nvSpPr>
          <p:spPr>
            <a:xfrm>
              <a:off x="1066190" y="5251703"/>
              <a:ext cx="739139" cy="29260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80">
              <a:extLst>
                <a:ext uri="{FF2B5EF4-FFF2-40B4-BE49-F238E27FC236}">
                  <a16:creationId xmlns:a16="http://schemas.microsoft.com/office/drawing/2014/main" id="{B5E4BD7A-C13B-4196-A4D7-9E8EE724EEE3}"/>
                </a:ext>
              </a:extLst>
            </p:cNvPr>
            <p:cNvSpPr/>
            <p:nvPr/>
          </p:nvSpPr>
          <p:spPr>
            <a:xfrm>
              <a:off x="1657476" y="5251703"/>
              <a:ext cx="454151" cy="29260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81">
              <a:extLst>
                <a:ext uri="{FF2B5EF4-FFF2-40B4-BE49-F238E27FC236}">
                  <a16:creationId xmlns:a16="http://schemas.microsoft.com/office/drawing/2014/main" id="{95371DF0-72DB-4FA2-89CD-DB457D8D39C7}"/>
                </a:ext>
              </a:extLst>
            </p:cNvPr>
            <p:cNvSpPr/>
            <p:nvPr/>
          </p:nvSpPr>
          <p:spPr>
            <a:xfrm>
              <a:off x="1940941" y="5251703"/>
              <a:ext cx="681228" cy="29260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82">
              <a:extLst>
                <a:ext uri="{FF2B5EF4-FFF2-40B4-BE49-F238E27FC236}">
                  <a16:creationId xmlns:a16="http://schemas.microsoft.com/office/drawing/2014/main" id="{1DB1454B-5B7A-451F-AEFC-47909779A28C}"/>
                </a:ext>
              </a:extLst>
            </p:cNvPr>
            <p:cNvSpPr/>
            <p:nvPr/>
          </p:nvSpPr>
          <p:spPr>
            <a:xfrm>
              <a:off x="2395092" y="5251703"/>
              <a:ext cx="1183982" cy="29260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83">
              <a:extLst>
                <a:ext uri="{FF2B5EF4-FFF2-40B4-BE49-F238E27FC236}">
                  <a16:creationId xmlns:a16="http://schemas.microsoft.com/office/drawing/2014/main" id="{AE9AC54A-3D4C-4370-AE91-B9250F19EE8E}"/>
                </a:ext>
              </a:extLst>
            </p:cNvPr>
            <p:cNvSpPr/>
            <p:nvPr/>
          </p:nvSpPr>
          <p:spPr>
            <a:xfrm>
              <a:off x="3460750" y="5251703"/>
              <a:ext cx="908303" cy="29260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84">
              <a:extLst>
                <a:ext uri="{FF2B5EF4-FFF2-40B4-BE49-F238E27FC236}">
                  <a16:creationId xmlns:a16="http://schemas.microsoft.com/office/drawing/2014/main" id="{FEBA0D22-87EE-494B-8D39-79448AE24AC3}"/>
                </a:ext>
              </a:extLst>
            </p:cNvPr>
            <p:cNvSpPr/>
            <p:nvPr/>
          </p:nvSpPr>
          <p:spPr>
            <a:xfrm>
              <a:off x="4198365" y="5251703"/>
              <a:ext cx="908710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85">
              <a:extLst>
                <a:ext uri="{FF2B5EF4-FFF2-40B4-BE49-F238E27FC236}">
                  <a16:creationId xmlns:a16="http://schemas.microsoft.com/office/drawing/2014/main" id="{D2DE0DD7-2A34-45D1-8196-0C5642756435}"/>
                </a:ext>
              </a:extLst>
            </p:cNvPr>
            <p:cNvSpPr/>
            <p:nvPr/>
          </p:nvSpPr>
          <p:spPr>
            <a:xfrm>
              <a:off x="4937759" y="5251703"/>
              <a:ext cx="908303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86">
              <a:extLst>
                <a:ext uri="{FF2B5EF4-FFF2-40B4-BE49-F238E27FC236}">
                  <a16:creationId xmlns:a16="http://schemas.microsoft.com/office/drawing/2014/main" id="{AF39EBC6-847E-439C-84BF-09064F0AA96A}"/>
                </a:ext>
              </a:extLst>
            </p:cNvPr>
            <p:cNvSpPr/>
            <p:nvPr/>
          </p:nvSpPr>
          <p:spPr>
            <a:xfrm>
              <a:off x="5675376" y="5251703"/>
              <a:ext cx="699008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87">
              <a:extLst>
                <a:ext uri="{FF2B5EF4-FFF2-40B4-BE49-F238E27FC236}">
                  <a16:creationId xmlns:a16="http://schemas.microsoft.com/office/drawing/2014/main" id="{5162653D-03D2-42B9-9D71-E1ED13B7EA7F}"/>
                </a:ext>
              </a:extLst>
            </p:cNvPr>
            <p:cNvSpPr/>
            <p:nvPr/>
          </p:nvSpPr>
          <p:spPr>
            <a:xfrm>
              <a:off x="6199632" y="5251703"/>
              <a:ext cx="2188083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88">
              <a:extLst>
                <a:ext uri="{FF2B5EF4-FFF2-40B4-BE49-F238E27FC236}">
                  <a16:creationId xmlns:a16="http://schemas.microsoft.com/office/drawing/2014/main" id="{2AE35DC8-DB3F-4B8B-A199-363464B9CA1A}"/>
                </a:ext>
              </a:extLst>
            </p:cNvPr>
            <p:cNvSpPr/>
            <p:nvPr/>
          </p:nvSpPr>
          <p:spPr>
            <a:xfrm>
              <a:off x="8272526" y="5251703"/>
              <a:ext cx="681227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89">
              <a:extLst>
                <a:ext uri="{FF2B5EF4-FFF2-40B4-BE49-F238E27FC236}">
                  <a16:creationId xmlns:a16="http://schemas.microsoft.com/office/drawing/2014/main" id="{17C90D0D-B13F-4D14-B3EF-BE064A75BD08}"/>
                </a:ext>
              </a:extLst>
            </p:cNvPr>
            <p:cNvSpPr/>
            <p:nvPr/>
          </p:nvSpPr>
          <p:spPr>
            <a:xfrm>
              <a:off x="1009802" y="5632703"/>
              <a:ext cx="1135380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90">
              <a:extLst>
                <a:ext uri="{FF2B5EF4-FFF2-40B4-BE49-F238E27FC236}">
                  <a16:creationId xmlns:a16="http://schemas.microsoft.com/office/drawing/2014/main" id="{F93FC2A3-95F3-4FA9-905C-A331F33DAA8E}"/>
                </a:ext>
              </a:extLst>
            </p:cNvPr>
            <p:cNvSpPr/>
            <p:nvPr/>
          </p:nvSpPr>
          <p:spPr>
            <a:xfrm>
              <a:off x="1974469" y="5632703"/>
              <a:ext cx="681228" cy="29260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91">
              <a:extLst>
                <a:ext uri="{FF2B5EF4-FFF2-40B4-BE49-F238E27FC236}">
                  <a16:creationId xmlns:a16="http://schemas.microsoft.com/office/drawing/2014/main" id="{7BF0C981-4CC9-42B6-ACB2-C576AEFD642A}"/>
                </a:ext>
              </a:extLst>
            </p:cNvPr>
            <p:cNvSpPr/>
            <p:nvPr/>
          </p:nvSpPr>
          <p:spPr>
            <a:xfrm>
              <a:off x="2428620" y="5632703"/>
              <a:ext cx="201625" cy="29260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92">
              <a:extLst>
                <a:ext uri="{FF2B5EF4-FFF2-40B4-BE49-F238E27FC236}">
                  <a16:creationId xmlns:a16="http://schemas.microsoft.com/office/drawing/2014/main" id="{3C7CD1D4-C47D-4DF7-A669-DDA1FAC7C7FA}"/>
                </a:ext>
              </a:extLst>
            </p:cNvPr>
            <p:cNvSpPr/>
            <p:nvPr/>
          </p:nvSpPr>
          <p:spPr>
            <a:xfrm>
              <a:off x="2563114" y="5632703"/>
              <a:ext cx="908303" cy="29260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93">
              <a:extLst>
                <a:ext uri="{FF2B5EF4-FFF2-40B4-BE49-F238E27FC236}">
                  <a16:creationId xmlns:a16="http://schemas.microsoft.com/office/drawing/2014/main" id="{5D8E4112-F352-4806-A51D-8C942C43796A}"/>
                </a:ext>
              </a:extLst>
            </p:cNvPr>
            <p:cNvSpPr/>
            <p:nvPr/>
          </p:nvSpPr>
          <p:spPr>
            <a:xfrm>
              <a:off x="3244342" y="5632703"/>
              <a:ext cx="198881" cy="29260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94">
              <a:extLst>
                <a:ext uri="{FF2B5EF4-FFF2-40B4-BE49-F238E27FC236}">
                  <a16:creationId xmlns:a16="http://schemas.microsoft.com/office/drawing/2014/main" id="{CE88AEC3-0486-451A-8630-DF2B6F221412}"/>
                </a:ext>
              </a:extLst>
            </p:cNvPr>
            <p:cNvSpPr/>
            <p:nvPr/>
          </p:nvSpPr>
          <p:spPr>
            <a:xfrm>
              <a:off x="3376929" y="5632703"/>
              <a:ext cx="681227" cy="29260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95">
              <a:extLst>
                <a:ext uri="{FF2B5EF4-FFF2-40B4-BE49-F238E27FC236}">
                  <a16:creationId xmlns:a16="http://schemas.microsoft.com/office/drawing/2014/main" id="{00467E3E-F45C-41C1-AA3C-BF774EB7D9AD}"/>
                </a:ext>
              </a:extLst>
            </p:cNvPr>
            <p:cNvSpPr/>
            <p:nvPr/>
          </p:nvSpPr>
          <p:spPr>
            <a:xfrm>
              <a:off x="3888994" y="5632703"/>
              <a:ext cx="908303" cy="29260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96">
              <a:extLst>
                <a:ext uri="{FF2B5EF4-FFF2-40B4-BE49-F238E27FC236}">
                  <a16:creationId xmlns:a16="http://schemas.microsoft.com/office/drawing/2014/main" id="{3D6173FC-645F-4BEC-9E8A-7FA81C240AF2}"/>
                </a:ext>
              </a:extLst>
            </p:cNvPr>
            <p:cNvSpPr/>
            <p:nvPr/>
          </p:nvSpPr>
          <p:spPr>
            <a:xfrm>
              <a:off x="4626609" y="5632703"/>
              <a:ext cx="681685" cy="29260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97">
              <a:extLst>
                <a:ext uri="{FF2B5EF4-FFF2-40B4-BE49-F238E27FC236}">
                  <a16:creationId xmlns:a16="http://schemas.microsoft.com/office/drawing/2014/main" id="{0F7D538F-0332-4096-8277-260870C1AF6B}"/>
                </a:ext>
              </a:extLst>
            </p:cNvPr>
            <p:cNvSpPr/>
            <p:nvPr/>
          </p:nvSpPr>
          <p:spPr>
            <a:xfrm>
              <a:off x="5137403" y="5632703"/>
              <a:ext cx="681227" cy="29260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98">
              <a:extLst>
                <a:ext uri="{FF2B5EF4-FFF2-40B4-BE49-F238E27FC236}">
                  <a16:creationId xmlns:a16="http://schemas.microsoft.com/office/drawing/2014/main" id="{3859D89C-2EDF-4F6A-8657-BDF9E28B0A1C}"/>
                </a:ext>
              </a:extLst>
            </p:cNvPr>
            <p:cNvSpPr/>
            <p:nvPr/>
          </p:nvSpPr>
          <p:spPr>
            <a:xfrm>
              <a:off x="5649467" y="5632703"/>
              <a:ext cx="681227" cy="292607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99">
              <a:extLst>
                <a:ext uri="{FF2B5EF4-FFF2-40B4-BE49-F238E27FC236}">
                  <a16:creationId xmlns:a16="http://schemas.microsoft.com/office/drawing/2014/main" id="{65A562EB-F956-4A38-83DB-E17517FC4A3E}"/>
                </a:ext>
              </a:extLst>
            </p:cNvPr>
            <p:cNvSpPr/>
            <p:nvPr/>
          </p:nvSpPr>
          <p:spPr>
            <a:xfrm>
              <a:off x="6160008" y="5632703"/>
              <a:ext cx="908304" cy="29260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101">
              <a:extLst>
                <a:ext uri="{FF2B5EF4-FFF2-40B4-BE49-F238E27FC236}">
                  <a16:creationId xmlns:a16="http://schemas.microsoft.com/office/drawing/2014/main" id="{3832284F-7F6A-4482-87CA-8F1BEBD304B9}"/>
                </a:ext>
              </a:extLst>
            </p:cNvPr>
            <p:cNvSpPr/>
            <p:nvPr/>
          </p:nvSpPr>
          <p:spPr>
            <a:xfrm>
              <a:off x="1009802" y="6013703"/>
              <a:ext cx="704850" cy="292607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102">
              <a:extLst>
                <a:ext uri="{FF2B5EF4-FFF2-40B4-BE49-F238E27FC236}">
                  <a16:creationId xmlns:a16="http://schemas.microsoft.com/office/drawing/2014/main" id="{603B90A8-EADB-425E-ADAD-BF1FEAA0F7D9}"/>
                </a:ext>
              </a:extLst>
            </p:cNvPr>
            <p:cNvSpPr/>
            <p:nvPr/>
          </p:nvSpPr>
          <p:spPr>
            <a:xfrm>
              <a:off x="1573657" y="6013703"/>
              <a:ext cx="681228" cy="2926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103">
              <a:extLst>
                <a:ext uri="{FF2B5EF4-FFF2-40B4-BE49-F238E27FC236}">
                  <a16:creationId xmlns:a16="http://schemas.microsoft.com/office/drawing/2014/main" id="{12B30C10-69B5-454C-B270-554F97F81CDF}"/>
                </a:ext>
              </a:extLst>
            </p:cNvPr>
            <p:cNvSpPr/>
            <p:nvPr/>
          </p:nvSpPr>
          <p:spPr>
            <a:xfrm>
              <a:off x="2084197" y="6013703"/>
              <a:ext cx="379984" cy="29260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104">
              <a:extLst>
                <a:ext uri="{FF2B5EF4-FFF2-40B4-BE49-F238E27FC236}">
                  <a16:creationId xmlns:a16="http://schemas.microsoft.com/office/drawing/2014/main" id="{ABCA5B57-0431-4EAE-929B-59B28F2AA529}"/>
                </a:ext>
              </a:extLst>
            </p:cNvPr>
            <p:cNvSpPr/>
            <p:nvPr/>
          </p:nvSpPr>
          <p:spPr>
            <a:xfrm>
              <a:off x="2369185" y="6013703"/>
              <a:ext cx="681685" cy="29260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105">
              <a:extLst>
                <a:ext uri="{FF2B5EF4-FFF2-40B4-BE49-F238E27FC236}">
                  <a16:creationId xmlns:a16="http://schemas.microsoft.com/office/drawing/2014/main" id="{E6935DD6-843E-46A2-A9F7-3DFBA60161BF}"/>
                </a:ext>
              </a:extLst>
            </p:cNvPr>
            <p:cNvSpPr/>
            <p:nvPr/>
          </p:nvSpPr>
          <p:spPr>
            <a:xfrm>
              <a:off x="2880105" y="6013703"/>
              <a:ext cx="1135380" cy="292607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106">
              <a:extLst>
                <a:ext uri="{FF2B5EF4-FFF2-40B4-BE49-F238E27FC236}">
                  <a16:creationId xmlns:a16="http://schemas.microsoft.com/office/drawing/2014/main" id="{44E547E7-0891-488D-991B-3D6A8E09A607}"/>
                </a:ext>
              </a:extLst>
            </p:cNvPr>
            <p:cNvSpPr/>
            <p:nvPr/>
          </p:nvSpPr>
          <p:spPr>
            <a:xfrm>
              <a:off x="3844797" y="6013703"/>
              <a:ext cx="454151" cy="2926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107">
              <a:extLst>
                <a:ext uri="{FF2B5EF4-FFF2-40B4-BE49-F238E27FC236}">
                  <a16:creationId xmlns:a16="http://schemas.microsoft.com/office/drawing/2014/main" id="{889F4E2E-5F5D-4D49-B7BE-2E26B0EF54D1}"/>
                </a:ext>
              </a:extLst>
            </p:cNvPr>
            <p:cNvSpPr/>
            <p:nvPr/>
          </p:nvSpPr>
          <p:spPr>
            <a:xfrm>
              <a:off x="4129785" y="6013703"/>
              <a:ext cx="908710" cy="292607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108">
              <a:extLst>
                <a:ext uri="{FF2B5EF4-FFF2-40B4-BE49-F238E27FC236}">
                  <a16:creationId xmlns:a16="http://schemas.microsoft.com/office/drawing/2014/main" id="{B1F961D6-2DEA-4B7B-AA2C-9716217557CA}"/>
                </a:ext>
              </a:extLst>
            </p:cNvPr>
            <p:cNvSpPr/>
            <p:nvPr/>
          </p:nvSpPr>
          <p:spPr>
            <a:xfrm>
              <a:off x="4867655" y="6013703"/>
              <a:ext cx="681227" cy="292607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109">
              <a:extLst>
                <a:ext uri="{FF2B5EF4-FFF2-40B4-BE49-F238E27FC236}">
                  <a16:creationId xmlns:a16="http://schemas.microsoft.com/office/drawing/2014/main" id="{15BFC6EE-87DD-43BB-8D0B-035F50834D40}"/>
                </a:ext>
              </a:extLst>
            </p:cNvPr>
            <p:cNvSpPr/>
            <p:nvPr/>
          </p:nvSpPr>
          <p:spPr>
            <a:xfrm>
              <a:off x="5379720" y="6013703"/>
              <a:ext cx="1135379" cy="29260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110">
              <a:extLst>
                <a:ext uri="{FF2B5EF4-FFF2-40B4-BE49-F238E27FC236}">
                  <a16:creationId xmlns:a16="http://schemas.microsoft.com/office/drawing/2014/main" id="{D78E19A8-258F-47B0-8BEB-4978C03FC23C}"/>
                </a:ext>
              </a:extLst>
            </p:cNvPr>
            <p:cNvSpPr/>
            <p:nvPr/>
          </p:nvSpPr>
          <p:spPr>
            <a:xfrm>
              <a:off x="6344411" y="6013703"/>
              <a:ext cx="908304" cy="29260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111">
              <a:extLst>
                <a:ext uri="{FF2B5EF4-FFF2-40B4-BE49-F238E27FC236}">
                  <a16:creationId xmlns:a16="http://schemas.microsoft.com/office/drawing/2014/main" id="{8C60E464-10F8-411E-98FF-AC37CDB64A0C}"/>
                </a:ext>
              </a:extLst>
            </p:cNvPr>
            <p:cNvSpPr/>
            <p:nvPr/>
          </p:nvSpPr>
          <p:spPr>
            <a:xfrm>
              <a:off x="7082028" y="6013703"/>
              <a:ext cx="1135760" cy="292607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112">
              <a:extLst>
                <a:ext uri="{FF2B5EF4-FFF2-40B4-BE49-F238E27FC236}">
                  <a16:creationId xmlns:a16="http://schemas.microsoft.com/office/drawing/2014/main" id="{99265465-1BE5-4AF3-941C-C6CC90CCCA45}"/>
                </a:ext>
              </a:extLst>
            </p:cNvPr>
            <p:cNvSpPr/>
            <p:nvPr/>
          </p:nvSpPr>
          <p:spPr>
            <a:xfrm>
              <a:off x="7990585" y="6013703"/>
              <a:ext cx="1338326" cy="29260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113">
              <a:extLst>
                <a:ext uri="{FF2B5EF4-FFF2-40B4-BE49-F238E27FC236}">
                  <a16:creationId xmlns:a16="http://schemas.microsoft.com/office/drawing/2014/main" id="{5CA4093D-0EE5-414C-A16A-D9CE62392618}"/>
                </a:ext>
              </a:extLst>
            </p:cNvPr>
            <p:cNvSpPr/>
            <p:nvPr/>
          </p:nvSpPr>
          <p:spPr>
            <a:xfrm>
              <a:off x="9217406" y="6013703"/>
              <a:ext cx="681685" cy="29260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114">
              <a:extLst>
                <a:ext uri="{FF2B5EF4-FFF2-40B4-BE49-F238E27FC236}">
                  <a16:creationId xmlns:a16="http://schemas.microsoft.com/office/drawing/2014/main" id="{6357AB31-911E-45CA-A536-3254843658F1}"/>
                </a:ext>
              </a:extLst>
            </p:cNvPr>
            <p:cNvSpPr/>
            <p:nvPr/>
          </p:nvSpPr>
          <p:spPr>
            <a:xfrm>
              <a:off x="9729851" y="6013703"/>
              <a:ext cx="681227" cy="292607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47E21C2-5F9F-4B5E-8690-AB80CDF93A1E}"/>
              </a:ext>
            </a:extLst>
          </p:cNvPr>
          <p:cNvGrpSpPr/>
          <p:nvPr/>
        </p:nvGrpSpPr>
        <p:grpSpPr>
          <a:xfrm>
            <a:off x="4521390" y="385691"/>
            <a:ext cx="5837555" cy="350824"/>
            <a:chOff x="2623439" y="322529"/>
            <a:chExt cx="5837555" cy="350824"/>
          </a:xfrm>
        </p:grpSpPr>
        <p:sp>
          <p:nvSpPr>
            <p:cNvPr id="118" name="object 115">
              <a:extLst>
                <a:ext uri="{FF2B5EF4-FFF2-40B4-BE49-F238E27FC236}">
                  <a16:creationId xmlns:a16="http://schemas.microsoft.com/office/drawing/2014/main" id="{9ACAC4A3-FF5C-4509-9B19-7523A00816FD}"/>
                </a:ext>
              </a:extLst>
            </p:cNvPr>
            <p:cNvSpPr/>
            <p:nvPr/>
          </p:nvSpPr>
          <p:spPr>
            <a:xfrm>
              <a:off x="2623439" y="322529"/>
              <a:ext cx="1628013" cy="350824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6">
              <a:extLst>
                <a:ext uri="{FF2B5EF4-FFF2-40B4-BE49-F238E27FC236}">
                  <a16:creationId xmlns:a16="http://schemas.microsoft.com/office/drawing/2014/main" id="{1BF62A5E-00ED-427F-AB1E-6D3E971EE8FC}"/>
                </a:ext>
              </a:extLst>
            </p:cNvPr>
            <p:cNvSpPr/>
            <p:nvPr/>
          </p:nvSpPr>
          <p:spPr>
            <a:xfrm>
              <a:off x="4048633" y="322529"/>
              <a:ext cx="1085088" cy="350824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7">
              <a:extLst>
                <a:ext uri="{FF2B5EF4-FFF2-40B4-BE49-F238E27FC236}">
                  <a16:creationId xmlns:a16="http://schemas.microsoft.com/office/drawing/2014/main" id="{A52565BB-B855-48C5-B203-2955B038B755}"/>
                </a:ext>
              </a:extLst>
            </p:cNvPr>
            <p:cNvSpPr/>
            <p:nvPr/>
          </p:nvSpPr>
          <p:spPr>
            <a:xfrm>
              <a:off x="4862448" y="322529"/>
              <a:ext cx="1018641" cy="350824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8">
              <a:extLst>
                <a:ext uri="{FF2B5EF4-FFF2-40B4-BE49-F238E27FC236}">
                  <a16:creationId xmlns:a16="http://schemas.microsoft.com/office/drawing/2014/main" id="{C334A3C4-C1A7-4C87-BC27-5D9CCB18D73D}"/>
                </a:ext>
              </a:extLst>
            </p:cNvPr>
            <p:cNvSpPr/>
            <p:nvPr/>
          </p:nvSpPr>
          <p:spPr>
            <a:xfrm>
              <a:off x="5711316" y="322529"/>
              <a:ext cx="814273" cy="350824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9">
              <a:extLst>
                <a:ext uri="{FF2B5EF4-FFF2-40B4-BE49-F238E27FC236}">
                  <a16:creationId xmlns:a16="http://schemas.microsoft.com/office/drawing/2014/main" id="{EDAEA342-932A-4F4F-B339-5254744754C5}"/>
                </a:ext>
              </a:extLst>
            </p:cNvPr>
            <p:cNvSpPr/>
            <p:nvPr/>
          </p:nvSpPr>
          <p:spPr>
            <a:xfrm>
              <a:off x="6322821" y="322529"/>
              <a:ext cx="813816" cy="350824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0">
              <a:extLst>
                <a:ext uri="{FF2B5EF4-FFF2-40B4-BE49-F238E27FC236}">
                  <a16:creationId xmlns:a16="http://schemas.microsoft.com/office/drawing/2014/main" id="{CA8B3ADF-674E-4B59-B4CD-94A13D970938}"/>
                </a:ext>
              </a:extLst>
            </p:cNvPr>
            <p:cNvSpPr/>
            <p:nvPr/>
          </p:nvSpPr>
          <p:spPr>
            <a:xfrm>
              <a:off x="6933945" y="322529"/>
              <a:ext cx="1148588" cy="350824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1">
              <a:extLst>
                <a:ext uri="{FF2B5EF4-FFF2-40B4-BE49-F238E27FC236}">
                  <a16:creationId xmlns:a16="http://schemas.microsoft.com/office/drawing/2014/main" id="{0FF4B0DB-E0C8-4DF1-9529-05C7B8618AB4}"/>
                </a:ext>
              </a:extLst>
            </p:cNvPr>
            <p:cNvSpPr/>
            <p:nvPr/>
          </p:nvSpPr>
          <p:spPr>
            <a:xfrm>
              <a:off x="7918450" y="322529"/>
              <a:ext cx="542544" cy="350824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2">
              <a:extLst>
                <a:ext uri="{FF2B5EF4-FFF2-40B4-BE49-F238E27FC236}">
                  <a16:creationId xmlns:a16="http://schemas.microsoft.com/office/drawing/2014/main" id="{36551770-7E4E-400D-B353-6864E0C57CF5}"/>
                </a:ext>
              </a:extLst>
            </p:cNvPr>
            <p:cNvSpPr/>
            <p:nvPr/>
          </p:nvSpPr>
          <p:spPr>
            <a:xfrm>
              <a:off x="8189721" y="322529"/>
              <a:ext cx="271272" cy="350824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78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역사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307C761-7AB1-4BB9-9DD6-3AD5E6907A9E}"/>
              </a:ext>
            </a:extLst>
          </p:cNvPr>
          <p:cNvGrpSpPr/>
          <p:nvPr/>
        </p:nvGrpSpPr>
        <p:grpSpPr>
          <a:xfrm>
            <a:off x="162560" y="1129887"/>
            <a:ext cx="11290886" cy="5141960"/>
            <a:chOff x="398500" y="945133"/>
            <a:chExt cx="11444504" cy="5210303"/>
          </a:xfrm>
        </p:grpSpPr>
        <p:sp>
          <p:nvSpPr>
            <p:cNvPr id="138" name="object 3">
              <a:extLst>
                <a:ext uri="{FF2B5EF4-FFF2-40B4-BE49-F238E27FC236}">
                  <a16:creationId xmlns:a16="http://schemas.microsoft.com/office/drawing/2014/main" id="{7F769C36-C0F2-46CE-8141-0C431A94E0F4}"/>
                </a:ext>
              </a:extLst>
            </p:cNvPr>
            <p:cNvSpPr/>
            <p:nvPr/>
          </p:nvSpPr>
          <p:spPr>
            <a:xfrm>
              <a:off x="741578" y="945133"/>
              <a:ext cx="1135380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">
              <a:extLst>
                <a:ext uri="{FF2B5EF4-FFF2-40B4-BE49-F238E27FC236}">
                  <a16:creationId xmlns:a16="http://schemas.microsoft.com/office/drawing/2014/main" id="{0ADAC02D-3C50-4A8B-B23B-B850FFCA2DCA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">
              <a:extLst>
                <a:ext uri="{FF2B5EF4-FFF2-40B4-BE49-F238E27FC236}">
                  <a16:creationId xmlns:a16="http://schemas.microsoft.com/office/drawing/2014/main" id="{55E1D2D2-223A-406C-9E7C-101BE51A30DC}"/>
                </a:ext>
              </a:extLst>
            </p:cNvPr>
            <p:cNvSpPr/>
            <p:nvPr/>
          </p:nvSpPr>
          <p:spPr>
            <a:xfrm>
              <a:off x="1706245" y="945133"/>
              <a:ext cx="908304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6">
              <a:extLst>
                <a:ext uri="{FF2B5EF4-FFF2-40B4-BE49-F238E27FC236}">
                  <a16:creationId xmlns:a16="http://schemas.microsoft.com/office/drawing/2014/main" id="{85C8294B-E605-43C1-AD53-11903CA832F1}"/>
                </a:ext>
              </a:extLst>
            </p:cNvPr>
            <p:cNvSpPr/>
            <p:nvPr/>
          </p:nvSpPr>
          <p:spPr>
            <a:xfrm>
              <a:off x="2445385" y="945133"/>
              <a:ext cx="681685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7">
              <a:extLst>
                <a:ext uri="{FF2B5EF4-FFF2-40B4-BE49-F238E27FC236}">
                  <a16:creationId xmlns:a16="http://schemas.microsoft.com/office/drawing/2014/main" id="{8D18A9B0-7990-4356-913A-F28FEFA4AB3F}"/>
                </a:ext>
              </a:extLst>
            </p:cNvPr>
            <p:cNvSpPr/>
            <p:nvPr/>
          </p:nvSpPr>
          <p:spPr>
            <a:xfrm>
              <a:off x="2956305" y="945133"/>
              <a:ext cx="908304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8">
              <a:extLst>
                <a:ext uri="{FF2B5EF4-FFF2-40B4-BE49-F238E27FC236}">
                  <a16:creationId xmlns:a16="http://schemas.microsoft.com/office/drawing/2014/main" id="{4C6E5439-B8D9-4946-80C0-EFE9F926795B}"/>
                </a:ext>
              </a:extLst>
            </p:cNvPr>
            <p:cNvSpPr/>
            <p:nvPr/>
          </p:nvSpPr>
          <p:spPr>
            <a:xfrm>
              <a:off x="1009802" y="1379169"/>
              <a:ext cx="739139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9">
              <a:extLst>
                <a:ext uri="{FF2B5EF4-FFF2-40B4-BE49-F238E27FC236}">
                  <a16:creationId xmlns:a16="http://schemas.microsoft.com/office/drawing/2014/main" id="{63763AE9-5BC0-42CC-8DB6-07FAF95D81AA}"/>
                </a:ext>
              </a:extLst>
            </p:cNvPr>
            <p:cNvSpPr/>
            <p:nvPr/>
          </p:nvSpPr>
          <p:spPr>
            <a:xfrm>
              <a:off x="1601088" y="1379169"/>
              <a:ext cx="454151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0">
              <a:extLst>
                <a:ext uri="{FF2B5EF4-FFF2-40B4-BE49-F238E27FC236}">
                  <a16:creationId xmlns:a16="http://schemas.microsoft.com/office/drawing/2014/main" id="{612DB2BE-4819-4F14-B28C-8D7B1F0A3E0C}"/>
                </a:ext>
              </a:extLst>
            </p:cNvPr>
            <p:cNvSpPr/>
            <p:nvPr/>
          </p:nvSpPr>
          <p:spPr>
            <a:xfrm>
              <a:off x="1884552" y="1379169"/>
              <a:ext cx="681227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1">
              <a:extLst>
                <a:ext uri="{FF2B5EF4-FFF2-40B4-BE49-F238E27FC236}">
                  <a16:creationId xmlns:a16="http://schemas.microsoft.com/office/drawing/2014/main" id="{53387AA0-D706-45AF-9377-88536F2C500F}"/>
                </a:ext>
              </a:extLst>
            </p:cNvPr>
            <p:cNvSpPr/>
            <p:nvPr/>
          </p:nvSpPr>
          <p:spPr>
            <a:xfrm>
              <a:off x="2395092" y="1379169"/>
              <a:ext cx="1135760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2">
              <a:extLst>
                <a:ext uri="{FF2B5EF4-FFF2-40B4-BE49-F238E27FC236}">
                  <a16:creationId xmlns:a16="http://schemas.microsoft.com/office/drawing/2014/main" id="{6BBA720F-EB38-49D8-8202-B20B5136B21B}"/>
                </a:ext>
              </a:extLst>
            </p:cNvPr>
            <p:cNvSpPr/>
            <p:nvPr/>
          </p:nvSpPr>
          <p:spPr>
            <a:xfrm>
              <a:off x="3361690" y="1379169"/>
              <a:ext cx="155448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3">
              <a:extLst>
                <a:ext uri="{FF2B5EF4-FFF2-40B4-BE49-F238E27FC236}">
                  <a16:creationId xmlns:a16="http://schemas.microsoft.com/office/drawing/2014/main" id="{4F44CFF8-F817-4A17-ACC5-A37FD18B5390}"/>
                </a:ext>
              </a:extLst>
            </p:cNvPr>
            <p:cNvSpPr/>
            <p:nvPr/>
          </p:nvSpPr>
          <p:spPr>
            <a:xfrm>
              <a:off x="3439414" y="1379169"/>
              <a:ext cx="1723643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">
              <a:extLst>
                <a:ext uri="{FF2B5EF4-FFF2-40B4-BE49-F238E27FC236}">
                  <a16:creationId xmlns:a16="http://schemas.microsoft.com/office/drawing/2014/main" id="{3776BB47-E883-464F-8F8B-387548329A01}"/>
                </a:ext>
              </a:extLst>
            </p:cNvPr>
            <p:cNvSpPr/>
            <p:nvPr/>
          </p:nvSpPr>
          <p:spPr>
            <a:xfrm>
              <a:off x="5039867" y="1379169"/>
              <a:ext cx="681227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6">
              <a:extLst>
                <a:ext uri="{FF2B5EF4-FFF2-40B4-BE49-F238E27FC236}">
                  <a16:creationId xmlns:a16="http://schemas.microsoft.com/office/drawing/2014/main" id="{F2BCB7B3-71FE-45B9-B5AA-1C63F078A886}"/>
                </a:ext>
              </a:extLst>
            </p:cNvPr>
            <p:cNvSpPr/>
            <p:nvPr/>
          </p:nvSpPr>
          <p:spPr>
            <a:xfrm>
              <a:off x="1009802" y="1760854"/>
              <a:ext cx="739139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7">
              <a:extLst>
                <a:ext uri="{FF2B5EF4-FFF2-40B4-BE49-F238E27FC236}">
                  <a16:creationId xmlns:a16="http://schemas.microsoft.com/office/drawing/2014/main" id="{4F87D0E4-F7A0-45AA-80C8-A7930BAF9B7A}"/>
                </a:ext>
              </a:extLst>
            </p:cNvPr>
            <p:cNvSpPr/>
            <p:nvPr/>
          </p:nvSpPr>
          <p:spPr>
            <a:xfrm>
              <a:off x="1601088" y="1760854"/>
              <a:ext cx="454151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8">
              <a:extLst>
                <a:ext uri="{FF2B5EF4-FFF2-40B4-BE49-F238E27FC236}">
                  <a16:creationId xmlns:a16="http://schemas.microsoft.com/office/drawing/2014/main" id="{30EBADC1-F6B3-4573-97FD-379DA63823B6}"/>
                </a:ext>
              </a:extLst>
            </p:cNvPr>
            <p:cNvSpPr/>
            <p:nvPr/>
          </p:nvSpPr>
          <p:spPr>
            <a:xfrm>
              <a:off x="1884552" y="1760854"/>
              <a:ext cx="908710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9">
              <a:extLst>
                <a:ext uri="{FF2B5EF4-FFF2-40B4-BE49-F238E27FC236}">
                  <a16:creationId xmlns:a16="http://schemas.microsoft.com/office/drawing/2014/main" id="{518FB57B-0B34-4229-9D14-6E03399BCFF8}"/>
                </a:ext>
              </a:extLst>
            </p:cNvPr>
            <p:cNvSpPr/>
            <p:nvPr/>
          </p:nvSpPr>
          <p:spPr>
            <a:xfrm>
              <a:off x="2622550" y="1760854"/>
              <a:ext cx="908303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20">
              <a:extLst>
                <a:ext uri="{FF2B5EF4-FFF2-40B4-BE49-F238E27FC236}">
                  <a16:creationId xmlns:a16="http://schemas.microsoft.com/office/drawing/2014/main" id="{D263BCA3-C232-481E-A300-F3434DCE3E2F}"/>
                </a:ext>
              </a:extLst>
            </p:cNvPr>
            <p:cNvSpPr/>
            <p:nvPr/>
          </p:nvSpPr>
          <p:spPr>
            <a:xfrm>
              <a:off x="3361690" y="1760854"/>
              <a:ext cx="454151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21">
              <a:extLst>
                <a:ext uri="{FF2B5EF4-FFF2-40B4-BE49-F238E27FC236}">
                  <a16:creationId xmlns:a16="http://schemas.microsoft.com/office/drawing/2014/main" id="{0FCB6E9A-E996-4526-B7ED-1C7229EA1847}"/>
                </a:ext>
              </a:extLst>
            </p:cNvPr>
            <p:cNvSpPr/>
            <p:nvPr/>
          </p:nvSpPr>
          <p:spPr>
            <a:xfrm>
              <a:off x="3588765" y="1760854"/>
              <a:ext cx="73517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22">
              <a:extLst>
                <a:ext uri="{FF2B5EF4-FFF2-40B4-BE49-F238E27FC236}">
                  <a16:creationId xmlns:a16="http://schemas.microsoft.com/office/drawing/2014/main" id="{454D7420-7D09-41B2-BD56-C89EBCB760FD}"/>
                </a:ext>
              </a:extLst>
            </p:cNvPr>
            <p:cNvSpPr/>
            <p:nvPr/>
          </p:nvSpPr>
          <p:spPr>
            <a:xfrm>
              <a:off x="4201414" y="1760854"/>
              <a:ext cx="908710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23">
              <a:extLst>
                <a:ext uri="{FF2B5EF4-FFF2-40B4-BE49-F238E27FC236}">
                  <a16:creationId xmlns:a16="http://schemas.microsoft.com/office/drawing/2014/main" id="{99897F0E-26E9-4D60-A4A5-7F7D17B7D34D}"/>
                </a:ext>
              </a:extLst>
            </p:cNvPr>
            <p:cNvSpPr/>
            <p:nvPr/>
          </p:nvSpPr>
          <p:spPr>
            <a:xfrm>
              <a:off x="4939284" y="1760854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24">
              <a:extLst>
                <a:ext uri="{FF2B5EF4-FFF2-40B4-BE49-F238E27FC236}">
                  <a16:creationId xmlns:a16="http://schemas.microsoft.com/office/drawing/2014/main" id="{24D8E177-E22D-4E06-8FAB-1FDA9BC74DBD}"/>
                </a:ext>
              </a:extLst>
            </p:cNvPr>
            <p:cNvSpPr/>
            <p:nvPr/>
          </p:nvSpPr>
          <p:spPr>
            <a:xfrm>
              <a:off x="5451347" y="1760854"/>
              <a:ext cx="908303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25">
              <a:extLst>
                <a:ext uri="{FF2B5EF4-FFF2-40B4-BE49-F238E27FC236}">
                  <a16:creationId xmlns:a16="http://schemas.microsoft.com/office/drawing/2014/main" id="{671F7D88-6080-4390-89A6-9E1ABCDE0E2E}"/>
                </a:ext>
              </a:extLst>
            </p:cNvPr>
            <p:cNvSpPr/>
            <p:nvPr/>
          </p:nvSpPr>
          <p:spPr>
            <a:xfrm>
              <a:off x="6132576" y="1760854"/>
              <a:ext cx="963676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26">
              <a:extLst>
                <a:ext uri="{FF2B5EF4-FFF2-40B4-BE49-F238E27FC236}">
                  <a16:creationId xmlns:a16="http://schemas.microsoft.com/office/drawing/2014/main" id="{70454A9B-0F38-4247-91B5-450F830D2D48}"/>
                </a:ext>
              </a:extLst>
            </p:cNvPr>
            <p:cNvSpPr/>
            <p:nvPr/>
          </p:nvSpPr>
          <p:spPr>
            <a:xfrm>
              <a:off x="6958583" y="1760854"/>
              <a:ext cx="681685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27">
              <a:extLst>
                <a:ext uri="{FF2B5EF4-FFF2-40B4-BE49-F238E27FC236}">
                  <a16:creationId xmlns:a16="http://schemas.microsoft.com/office/drawing/2014/main" id="{C75E5022-BEF7-4EAB-81C3-37112538B3C2}"/>
                </a:ext>
              </a:extLst>
            </p:cNvPr>
            <p:cNvSpPr/>
            <p:nvPr/>
          </p:nvSpPr>
          <p:spPr>
            <a:xfrm>
              <a:off x="976274" y="2099182"/>
              <a:ext cx="356616" cy="35052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28">
              <a:extLst>
                <a:ext uri="{FF2B5EF4-FFF2-40B4-BE49-F238E27FC236}">
                  <a16:creationId xmlns:a16="http://schemas.microsoft.com/office/drawing/2014/main" id="{AEFFAEEF-F3A8-4201-A146-90289C0F20EE}"/>
                </a:ext>
              </a:extLst>
            </p:cNvPr>
            <p:cNvSpPr/>
            <p:nvPr/>
          </p:nvSpPr>
          <p:spPr>
            <a:xfrm>
              <a:off x="1262786" y="2141854"/>
              <a:ext cx="295656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29">
              <a:extLst>
                <a:ext uri="{FF2B5EF4-FFF2-40B4-BE49-F238E27FC236}">
                  <a16:creationId xmlns:a16="http://schemas.microsoft.com/office/drawing/2014/main" id="{C061D975-9E4C-4239-BEF2-58E80099416F}"/>
                </a:ext>
              </a:extLst>
            </p:cNvPr>
            <p:cNvSpPr/>
            <p:nvPr/>
          </p:nvSpPr>
          <p:spPr>
            <a:xfrm>
              <a:off x="1410588" y="2141854"/>
              <a:ext cx="454151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30">
              <a:extLst>
                <a:ext uri="{FF2B5EF4-FFF2-40B4-BE49-F238E27FC236}">
                  <a16:creationId xmlns:a16="http://schemas.microsoft.com/office/drawing/2014/main" id="{78972117-7AD3-48D4-AECB-A2894C2AD7E0}"/>
                </a:ext>
              </a:extLst>
            </p:cNvPr>
            <p:cNvSpPr/>
            <p:nvPr/>
          </p:nvSpPr>
          <p:spPr>
            <a:xfrm>
              <a:off x="1694052" y="2141854"/>
              <a:ext cx="295656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31">
              <a:extLst>
                <a:ext uri="{FF2B5EF4-FFF2-40B4-BE49-F238E27FC236}">
                  <a16:creationId xmlns:a16="http://schemas.microsoft.com/office/drawing/2014/main" id="{04C43F2A-38C3-4C85-9EB1-CC6C1916F100}"/>
                </a:ext>
              </a:extLst>
            </p:cNvPr>
            <p:cNvSpPr/>
            <p:nvPr/>
          </p:nvSpPr>
          <p:spPr>
            <a:xfrm>
              <a:off x="1841880" y="2141854"/>
              <a:ext cx="454151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32">
              <a:extLst>
                <a:ext uri="{FF2B5EF4-FFF2-40B4-BE49-F238E27FC236}">
                  <a16:creationId xmlns:a16="http://schemas.microsoft.com/office/drawing/2014/main" id="{2C62EB0B-533A-4056-972E-AD14039BE153}"/>
                </a:ext>
              </a:extLst>
            </p:cNvPr>
            <p:cNvSpPr/>
            <p:nvPr/>
          </p:nvSpPr>
          <p:spPr>
            <a:xfrm>
              <a:off x="2126869" y="2141854"/>
              <a:ext cx="681685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33">
              <a:extLst>
                <a:ext uri="{FF2B5EF4-FFF2-40B4-BE49-F238E27FC236}">
                  <a16:creationId xmlns:a16="http://schemas.microsoft.com/office/drawing/2014/main" id="{5CB9A47E-52D8-4DE7-81D0-73AA651304B8}"/>
                </a:ext>
              </a:extLst>
            </p:cNvPr>
            <p:cNvSpPr/>
            <p:nvPr/>
          </p:nvSpPr>
          <p:spPr>
            <a:xfrm>
              <a:off x="2637789" y="2141854"/>
              <a:ext cx="1135380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34">
              <a:extLst>
                <a:ext uri="{FF2B5EF4-FFF2-40B4-BE49-F238E27FC236}">
                  <a16:creationId xmlns:a16="http://schemas.microsoft.com/office/drawing/2014/main" id="{72BE7842-9FDF-489D-B6CC-2E20EC08C52E}"/>
                </a:ext>
              </a:extLst>
            </p:cNvPr>
            <p:cNvSpPr/>
            <p:nvPr/>
          </p:nvSpPr>
          <p:spPr>
            <a:xfrm>
              <a:off x="3602482" y="2141854"/>
              <a:ext cx="681227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35">
              <a:extLst>
                <a:ext uri="{FF2B5EF4-FFF2-40B4-BE49-F238E27FC236}">
                  <a16:creationId xmlns:a16="http://schemas.microsoft.com/office/drawing/2014/main" id="{95F9A15D-BAA5-4F6C-9496-C1F260252890}"/>
                </a:ext>
              </a:extLst>
            </p:cNvPr>
            <p:cNvSpPr/>
            <p:nvPr/>
          </p:nvSpPr>
          <p:spPr>
            <a:xfrm>
              <a:off x="4114546" y="2141854"/>
              <a:ext cx="443484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36">
              <a:extLst>
                <a:ext uri="{FF2B5EF4-FFF2-40B4-BE49-F238E27FC236}">
                  <a16:creationId xmlns:a16="http://schemas.microsoft.com/office/drawing/2014/main" id="{AE05ED22-5425-4894-B981-2B8CA7C658F6}"/>
                </a:ext>
              </a:extLst>
            </p:cNvPr>
            <p:cNvSpPr/>
            <p:nvPr/>
          </p:nvSpPr>
          <p:spPr>
            <a:xfrm>
              <a:off x="4410202" y="2141854"/>
              <a:ext cx="454151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37">
              <a:extLst>
                <a:ext uri="{FF2B5EF4-FFF2-40B4-BE49-F238E27FC236}">
                  <a16:creationId xmlns:a16="http://schemas.microsoft.com/office/drawing/2014/main" id="{4D3A165F-5FB2-4962-AC94-152D1468EBCD}"/>
                </a:ext>
              </a:extLst>
            </p:cNvPr>
            <p:cNvSpPr/>
            <p:nvPr/>
          </p:nvSpPr>
          <p:spPr>
            <a:xfrm>
              <a:off x="4693665" y="2141854"/>
              <a:ext cx="454761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38">
              <a:extLst>
                <a:ext uri="{FF2B5EF4-FFF2-40B4-BE49-F238E27FC236}">
                  <a16:creationId xmlns:a16="http://schemas.microsoft.com/office/drawing/2014/main" id="{42FA40E6-3892-4FB1-B90C-2DE568CD5859}"/>
                </a:ext>
              </a:extLst>
            </p:cNvPr>
            <p:cNvSpPr/>
            <p:nvPr/>
          </p:nvSpPr>
          <p:spPr>
            <a:xfrm>
              <a:off x="4978908" y="2141854"/>
              <a:ext cx="908303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39">
              <a:extLst>
                <a:ext uri="{FF2B5EF4-FFF2-40B4-BE49-F238E27FC236}">
                  <a16:creationId xmlns:a16="http://schemas.microsoft.com/office/drawing/2014/main" id="{DA104163-D0E3-42CA-B828-4AC69510D24D}"/>
                </a:ext>
              </a:extLst>
            </p:cNvPr>
            <p:cNvSpPr/>
            <p:nvPr/>
          </p:nvSpPr>
          <p:spPr>
            <a:xfrm>
              <a:off x="5716523" y="2141854"/>
              <a:ext cx="908303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40">
              <a:extLst>
                <a:ext uri="{FF2B5EF4-FFF2-40B4-BE49-F238E27FC236}">
                  <a16:creationId xmlns:a16="http://schemas.microsoft.com/office/drawing/2014/main" id="{2DD0E4D8-44F8-45ED-B5CC-2D4ECFBD0608}"/>
                </a:ext>
              </a:extLst>
            </p:cNvPr>
            <p:cNvSpPr/>
            <p:nvPr/>
          </p:nvSpPr>
          <p:spPr>
            <a:xfrm>
              <a:off x="6454140" y="2141854"/>
              <a:ext cx="681228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41">
              <a:extLst>
                <a:ext uri="{FF2B5EF4-FFF2-40B4-BE49-F238E27FC236}">
                  <a16:creationId xmlns:a16="http://schemas.microsoft.com/office/drawing/2014/main" id="{E400642B-E62F-4C1E-868F-0D55EA1A1EB2}"/>
                </a:ext>
              </a:extLst>
            </p:cNvPr>
            <p:cNvSpPr/>
            <p:nvPr/>
          </p:nvSpPr>
          <p:spPr>
            <a:xfrm>
              <a:off x="976274" y="2479878"/>
              <a:ext cx="356616" cy="35082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42">
              <a:extLst>
                <a:ext uri="{FF2B5EF4-FFF2-40B4-BE49-F238E27FC236}">
                  <a16:creationId xmlns:a16="http://schemas.microsoft.com/office/drawing/2014/main" id="{7B483256-A6F5-48DA-B31E-C8A90ACC4F50}"/>
                </a:ext>
              </a:extLst>
            </p:cNvPr>
            <p:cNvSpPr/>
            <p:nvPr/>
          </p:nvSpPr>
          <p:spPr>
            <a:xfrm>
              <a:off x="1319149" y="2522550"/>
              <a:ext cx="1135380" cy="29291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43">
              <a:extLst>
                <a:ext uri="{FF2B5EF4-FFF2-40B4-BE49-F238E27FC236}">
                  <a16:creationId xmlns:a16="http://schemas.microsoft.com/office/drawing/2014/main" id="{164751C2-1E36-4096-A318-616F9A39A3E1}"/>
                </a:ext>
              </a:extLst>
            </p:cNvPr>
            <p:cNvSpPr/>
            <p:nvPr/>
          </p:nvSpPr>
          <p:spPr>
            <a:xfrm>
              <a:off x="2285364" y="2522550"/>
              <a:ext cx="908710" cy="29291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44">
              <a:extLst>
                <a:ext uri="{FF2B5EF4-FFF2-40B4-BE49-F238E27FC236}">
                  <a16:creationId xmlns:a16="http://schemas.microsoft.com/office/drawing/2014/main" id="{9C81E561-3DEB-494E-9787-3423E076C1A5}"/>
                </a:ext>
              </a:extLst>
            </p:cNvPr>
            <p:cNvSpPr/>
            <p:nvPr/>
          </p:nvSpPr>
          <p:spPr>
            <a:xfrm>
              <a:off x="3023361" y="2522550"/>
              <a:ext cx="1362456" cy="29291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45">
              <a:extLst>
                <a:ext uri="{FF2B5EF4-FFF2-40B4-BE49-F238E27FC236}">
                  <a16:creationId xmlns:a16="http://schemas.microsoft.com/office/drawing/2014/main" id="{D1FAE720-0C47-4282-A543-92F7D9AB8560}"/>
                </a:ext>
              </a:extLst>
            </p:cNvPr>
            <p:cNvSpPr/>
            <p:nvPr/>
          </p:nvSpPr>
          <p:spPr>
            <a:xfrm>
              <a:off x="4216653" y="2522550"/>
              <a:ext cx="1589913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46">
              <a:extLst>
                <a:ext uri="{FF2B5EF4-FFF2-40B4-BE49-F238E27FC236}">
                  <a16:creationId xmlns:a16="http://schemas.microsoft.com/office/drawing/2014/main" id="{02571AC6-16F4-44E1-95D9-9437B44C4D77}"/>
                </a:ext>
              </a:extLst>
            </p:cNvPr>
            <p:cNvSpPr/>
            <p:nvPr/>
          </p:nvSpPr>
          <p:spPr>
            <a:xfrm>
              <a:off x="5635752" y="2522550"/>
              <a:ext cx="908303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47">
              <a:extLst>
                <a:ext uri="{FF2B5EF4-FFF2-40B4-BE49-F238E27FC236}">
                  <a16:creationId xmlns:a16="http://schemas.microsoft.com/office/drawing/2014/main" id="{1B1F3B69-B2F4-4762-BB54-BD034EED06E1}"/>
                </a:ext>
              </a:extLst>
            </p:cNvPr>
            <p:cNvSpPr/>
            <p:nvPr/>
          </p:nvSpPr>
          <p:spPr>
            <a:xfrm>
              <a:off x="6373367" y="2522550"/>
              <a:ext cx="1135761" cy="2929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48">
              <a:extLst>
                <a:ext uri="{FF2B5EF4-FFF2-40B4-BE49-F238E27FC236}">
                  <a16:creationId xmlns:a16="http://schemas.microsoft.com/office/drawing/2014/main" id="{1C956378-9B7C-4023-8BF3-C51C4BF8B85F}"/>
                </a:ext>
              </a:extLst>
            </p:cNvPr>
            <p:cNvSpPr/>
            <p:nvPr/>
          </p:nvSpPr>
          <p:spPr>
            <a:xfrm>
              <a:off x="7338314" y="2522550"/>
              <a:ext cx="681227" cy="29291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49">
              <a:extLst>
                <a:ext uri="{FF2B5EF4-FFF2-40B4-BE49-F238E27FC236}">
                  <a16:creationId xmlns:a16="http://schemas.microsoft.com/office/drawing/2014/main" id="{31B169B2-D56E-4735-8B51-7223233A26F7}"/>
                </a:ext>
              </a:extLst>
            </p:cNvPr>
            <p:cNvSpPr/>
            <p:nvPr/>
          </p:nvSpPr>
          <p:spPr>
            <a:xfrm>
              <a:off x="1009802" y="2904108"/>
              <a:ext cx="739139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50">
              <a:extLst>
                <a:ext uri="{FF2B5EF4-FFF2-40B4-BE49-F238E27FC236}">
                  <a16:creationId xmlns:a16="http://schemas.microsoft.com/office/drawing/2014/main" id="{A21C7103-594B-4324-9F03-D21ED4EC1A66}"/>
                </a:ext>
              </a:extLst>
            </p:cNvPr>
            <p:cNvSpPr/>
            <p:nvPr/>
          </p:nvSpPr>
          <p:spPr>
            <a:xfrm>
              <a:off x="1601088" y="2904108"/>
              <a:ext cx="454151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51">
              <a:extLst>
                <a:ext uri="{FF2B5EF4-FFF2-40B4-BE49-F238E27FC236}">
                  <a16:creationId xmlns:a16="http://schemas.microsoft.com/office/drawing/2014/main" id="{05DDB4A5-1DF6-47D7-8864-84116D9C787C}"/>
                </a:ext>
              </a:extLst>
            </p:cNvPr>
            <p:cNvSpPr/>
            <p:nvPr/>
          </p:nvSpPr>
          <p:spPr>
            <a:xfrm>
              <a:off x="1884552" y="2904108"/>
              <a:ext cx="1362837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52">
              <a:extLst>
                <a:ext uri="{FF2B5EF4-FFF2-40B4-BE49-F238E27FC236}">
                  <a16:creationId xmlns:a16="http://schemas.microsoft.com/office/drawing/2014/main" id="{3E291618-9270-4ACF-85CD-51251A36325B}"/>
                </a:ext>
              </a:extLst>
            </p:cNvPr>
            <p:cNvSpPr/>
            <p:nvPr/>
          </p:nvSpPr>
          <p:spPr>
            <a:xfrm>
              <a:off x="3076701" y="2904108"/>
              <a:ext cx="155448" cy="29260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53">
              <a:extLst>
                <a:ext uri="{FF2B5EF4-FFF2-40B4-BE49-F238E27FC236}">
                  <a16:creationId xmlns:a16="http://schemas.microsoft.com/office/drawing/2014/main" id="{09340BE4-FEDF-4189-B167-A70BAF56DEF8}"/>
                </a:ext>
              </a:extLst>
            </p:cNvPr>
            <p:cNvSpPr/>
            <p:nvPr/>
          </p:nvSpPr>
          <p:spPr>
            <a:xfrm>
              <a:off x="3154426" y="2904108"/>
              <a:ext cx="1645920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54">
              <a:extLst>
                <a:ext uri="{FF2B5EF4-FFF2-40B4-BE49-F238E27FC236}">
                  <a16:creationId xmlns:a16="http://schemas.microsoft.com/office/drawing/2014/main" id="{793FB602-540C-4DBF-B3CC-6D22555006B4}"/>
                </a:ext>
              </a:extLst>
            </p:cNvPr>
            <p:cNvSpPr/>
            <p:nvPr/>
          </p:nvSpPr>
          <p:spPr>
            <a:xfrm>
              <a:off x="4649470" y="2904108"/>
              <a:ext cx="1135761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55">
              <a:extLst>
                <a:ext uri="{FF2B5EF4-FFF2-40B4-BE49-F238E27FC236}">
                  <a16:creationId xmlns:a16="http://schemas.microsoft.com/office/drawing/2014/main" id="{C60440BD-96DE-419A-A13F-98B7D89B8F1F}"/>
                </a:ext>
              </a:extLst>
            </p:cNvPr>
            <p:cNvSpPr/>
            <p:nvPr/>
          </p:nvSpPr>
          <p:spPr>
            <a:xfrm>
              <a:off x="5614415" y="2904108"/>
              <a:ext cx="1362456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56">
              <a:extLst>
                <a:ext uri="{FF2B5EF4-FFF2-40B4-BE49-F238E27FC236}">
                  <a16:creationId xmlns:a16="http://schemas.microsoft.com/office/drawing/2014/main" id="{D6CF2A31-0FF5-40B2-BFAB-E97918E1C7C6}"/>
                </a:ext>
              </a:extLst>
            </p:cNvPr>
            <p:cNvSpPr/>
            <p:nvPr/>
          </p:nvSpPr>
          <p:spPr>
            <a:xfrm>
              <a:off x="6806183" y="2904108"/>
              <a:ext cx="681685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57">
              <a:extLst>
                <a:ext uri="{FF2B5EF4-FFF2-40B4-BE49-F238E27FC236}">
                  <a16:creationId xmlns:a16="http://schemas.microsoft.com/office/drawing/2014/main" id="{6F8EFCDB-3A98-4A7A-A81D-C5373D03957C}"/>
                </a:ext>
              </a:extLst>
            </p:cNvPr>
            <p:cNvSpPr/>
            <p:nvPr/>
          </p:nvSpPr>
          <p:spPr>
            <a:xfrm>
              <a:off x="1009802" y="3285109"/>
              <a:ext cx="739139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58">
              <a:extLst>
                <a:ext uri="{FF2B5EF4-FFF2-40B4-BE49-F238E27FC236}">
                  <a16:creationId xmlns:a16="http://schemas.microsoft.com/office/drawing/2014/main" id="{8096FCB5-FAF8-4C5E-8EEE-B9BDA7DBDA6D}"/>
                </a:ext>
              </a:extLst>
            </p:cNvPr>
            <p:cNvSpPr/>
            <p:nvPr/>
          </p:nvSpPr>
          <p:spPr>
            <a:xfrm>
              <a:off x="1601088" y="3285109"/>
              <a:ext cx="454151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59">
              <a:extLst>
                <a:ext uri="{FF2B5EF4-FFF2-40B4-BE49-F238E27FC236}">
                  <a16:creationId xmlns:a16="http://schemas.microsoft.com/office/drawing/2014/main" id="{CF3FA1C7-5C9F-4396-84D8-9ED67F8FC265}"/>
                </a:ext>
              </a:extLst>
            </p:cNvPr>
            <p:cNvSpPr/>
            <p:nvPr/>
          </p:nvSpPr>
          <p:spPr>
            <a:xfrm>
              <a:off x="1884552" y="3285109"/>
              <a:ext cx="1838960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60">
              <a:extLst>
                <a:ext uri="{FF2B5EF4-FFF2-40B4-BE49-F238E27FC236}">
                  <a16:creationId xmlns:a16="http://schemas.microsoft.com/office/drawing/2014/main" id="{3642BE56-12D5-417A-9318-A7FCAAF008FA}"/>
                </a:ext>
              </a:extLst>
            </p:cNvPr>
            <p:cNvSpPr/>
            <p:nvPr/>
          </p:nvSpPr>
          <p:spPr>
            <a:xfrm>
              <a:off x="3600958" y="3285109"/>
              <a:ext cx="454151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61">
              <a:extLst>
                <a:ext uri="{FF2B5EF4-FFF2-40B4-BE49-F238E27FC236}">
                  <a16:creationId xmlns:a16="http://schemas.microsoft.com/office/drawing/2014/main" id="{115A0D89-E605-4FA9-8598-905329CA6FC3}"/>
                </a:ext>
              </a:extLst>
            </p:cNvPr>
            <p:cNvSpPr/>
            <p:nvPr/>
          </p:nvSpPr>
          <p:spPr>
            <a:xfrm>
              <a:off x="3879850" y="3285109"/>
              <a:ext cx="4671186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62">
              <a:extLst>
                <a:ext uri="{FF2B5EF4-FFF2-40B4-BE49-F238E27FC236}">
                  <a16:creationId xmlns:a16="http://schemas.microsoft.com/office/drawing/2014/main" id="{A1E7009C-FD72-43FF-96F7-16B51BD4A146}"/>
                </a:ext>
              </a:extLst>
            </p:cNvPr>
            <p:cNvSpPr/>
            <p:nvPr/>
          </p:nvSpPr>
          <p:spPr>
            <a:xfrm>
              <a:off x="8427973" y="3285109"/>
              <a:ext cx="681227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63">
              <a:extLst>
                <a:ext uri="{FF2B5EF4-FFF2-40B4-BE49-F238E27FC236}">
                  <a16:creationId xmlns:a16="http://schemas.microsoft.com/office/drawing/2014/main" id="{B24183B5-EC5E-433A-B095-96E999BD70CF}"/>
                </a:ext>
              </a:extLst>
            </p:cNvPr>
            <p:cNvSpPr/>
            <p:nvPr/>
          </p:nvSpPr>
          <p:spPr>
            <a:xfrm>
              <a:off x="8940038" y="3285109"/>
              <a:ext cx="681227" cy="2926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65">
              <a:extLst>
                <a:ext uri="{FF2B5EF4-FFF2-40B4-BE49-F238E27FC236}">
                  <a16:creationId xmlns:a16="http://schemas.microsoft.com/office/drawing/2014/main" id="{917DE05C-5CEB-4171-8943-7B2F6E353DB7}"/>
                </a:ext>
              </a:extLst>
            </p:cNvPr>
            <p:cNvSpPr/>
            <p:nvPr/>
          </p:nvSpPr>
          <p:spPr>
            <a:xfrm>
              <a:off x="1009802" y="3666185"/>
              <a:ext cx="739139" cy="29291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66">
              <a:extLst>
                <a:ext uri="{FF2B5EF4-FFF2-40B4-BE49-F238E27FC236}">
                  <a16:creationId xmlns:a16="http://schemas.microsoft.com/office/drawing/2014/main" id="{A2A03C9F-B641-4571-81F7-BFC559E5ACB7}"/>
                </a:ext>
              </a:extLst>
            </p:cNvPr>
            <p:cNvSpPr/>
            <p:nvPr/>
          </p:nvSpPr>
          <p:spPr>
            <a:xfrm>
              <a:off x="1601088" y="3666185"/>
              <a:ext cx="454151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67">
              <a:extLst>
                <a:ext uri="{FF2B5EF4-FFF2-40B4-BE49-F238E27FC236}">
                  <a16:creationId xmlns:a16="http://schemas.microsoft.com/office/drawing/2014/main" id="{023811C2-2B64-4F6A-9E18-E0D807B85E72}"/>
                </a:ext>
              </a:extLst>
            </p:cNvPr>
            <p:cNvSpPr/>
            <p:nvPr/>
          </p:nvSpPr>
          <p:spPr>
            <a:xfrm>
              <a:off x="1884552" y="3666185"/>
              <a:ext cx="1135761" cy="29291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68">
              <a:extLst>
                <a:ext uri="{FF2B5EF4-FFF2-40B4-BE49-F238E27FC236}">
                  <a16:creationId xmlns:a16="http://schemas.microsoft.com/office/drawing/2014/main" id="{28F511E8-BF64-4706-9AE3-2378E4AA881B}"/>
                </a:ext>
              </a:extLst>
            </p:cNvPr>
            <p:cNvSpPr/>
            <p:nvPr/>
          </p:nvSpPr>
          <p:spPr>
            <a:xfrm>
              <a:off x="2793238" y="3666185"/>
              <a:ext cx="1308989" cy="29291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69">
              <a:extLst>
                <a:ext uri="{FF2B5EF4-FFF2-40B4-BE49-F238E27FC236}">
                  <a16:creationId xmlns:a16="http://schemas.microsoft.com/office/drawing/2014/main" id="{A1CAF4A2-A386-400E-AF23-33B3314F0780}"/>
                </a:ext>
              </a:extLst>
            </p:cNvPr>
            <p:cNvSpPr/>
            <p:nvPr/>
          </p:nvSpPr>
          <p:spPr>
            <a:xfrm>
              <a:off x="3971290" y="3666185"/>
              <a:ext cx="454151" cy="29291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70">
              <a:extLst>
                <a:ext uri="{FF2B5EF4-FFF2-40B4-BE49-F238E27FC236}">
                  <a16:creationId xmlns:a16="http://schemas.microsoft.com/office/drawing/2014/main" id="{75BDED78-B250-402C-B729-85648B9D58A1}"/>
                </a:ext>
              </a:extLst>
            </p:cNvPr>
            <p:cNvSpPr/>
            <p:nvPr/>
          </p:nvSpPr>
          <p:spPr>
            <a:xfrm>
              <a:off x="4254753" y="3666185"/>
              <a:ext cx="1362837" cy="29291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71">
              <a:extLst>
                <a:ext uri="{FF2B5EF4-FFF2-40B4-BE49-F238E27FC236}">
                  <a16:creationId xmlns:a16="http://schemas.microsoft.com/office/drawing/2014/main" id="{814F03CE-FE34-4FBF-B488-61AC120AC8DC}"/>
                </a:ext>
              </a:extLst>
            </p:cNvPr>
            <p:cNvSpPr/>
            <p:nvPr/>
          </p:nvSpPr>
          <p:spPr>
            <a:xfrm>
              <a:off x="5390388" y="3666185"/>
              <a:ext cx="1825879" cy="29291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72">
              <a:extLst>
                <a:ext uri="{FF2B5EF4-FFF2-40B4-BE49-F238E27FC236}">
                  <a16:creationId xmlns:a16="http://schemas.microsoft.com/office/drawing/2014/main" id="{82281784-9D9B-412A-ABE3-9236BDE12566}"/>
                </a:ext>
              </a:extLst>
            </p:cNvPr>
            <p:cNvSpPr/>
            <p:nvPr/>
          </p:nvSpPr>
          <p:spPr>
            <a:xfrm>
              <a:off x="7094219" y="3666185"/>
              <a:ext cx="681685" cy="29291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80">
              <a:extLst>
                <a:ext uri="{FF2B5EF4-FFF2-40B4-BE49-F238E27FC236}">
                  <a16:creationId xmlns:a16="http://schemas.microsoft.com/office/drawing/2014/main" id="{1F6DAE05-5CC9-461A-8422-B860D4C071F0}"/>
                </a:ext>
              </a:extLst>
            </p:cNvPr>
            <p:cNvSpPr/>
            <p:nvPr/>
          </p:nvSpPr>
          <p:spPr>
            <a:xfrm>
              <a:off x="1118616" y="4335779"/>
              <a:ext cx="1266872" cy="125882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81">
              <a:extLst>
                <a:ext uri="{FF2B5EF4-FFF2-40B4-BE49-F238E27FC236}">
                  <a16:creationId xmlns:a16="http://schemas.microsoft.com/office/drawing/2014/main" id="{88C0EC78-DB24-4271-ABC1-FD296BF3CFF8}"/>
                </a:ext>
              </a:extLst>
            </p:cNvPr>
            <p:cNvSpPr/>
            <p:nvPr/>
          </p:nvSpPr>
          <p:spPr>
            <a:xfrm>
              <a:off x="4178808" y="4335779"/>
              <a:ext cx="1266118" cy="125730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82">
              <a:extLst>
                <a:ext uri="{FF2B5EF4-FFF2-40B4-BE49-F238E27FC236}">
                  <a16:creationId xmlns:a16="http://schemas.microsoft.com/office/drawing/2014/main" id="{48E4071F-3EE7-4FC0-A644-5CDF1C41CE62}"/>
                </a:ext>
              </a:extLst>
            </p:cNvPr>
            <p:cNvSpPr/>
            <p:nvPr/>
          </p:nvSpPr>
          <p:spPr>
            <a:xfrm>
              <a:off x="5690615" y="4299203"/>
              <a:ext cx="1250391" cy="126187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83">
              <a:extLst>
                <a:ext uri="{FF2B5EF4-FFF2-40B4-BE49-F238E27FC236}">
                  <a16:creationId xmlns:a16="http://schemas.microsoft.com/office/drawing/2014/main" id="{76F4CB20-2975-4C2F-9B8B-57F5615BDFB1}"/>
                </a:ext>
              </a:extLst>
            </p:cNvPr>
            <p:cNvSpPr/>
            <p:nvPr/>
          </p:nvSpPr>
          <p:spPr>
            <a:xfrm>
              <a:off x="1533397" y="5686044"/>
              <a:ext cx="759866" cy="204215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84">
              <a:extLst>
                <a:ext uri="{FF2B5EF4-FFF2-40B4-BE49-F238E27FC236}">
                  <a16:creationId xmlns:a16="http://schemas.microsoft.com/office/drawing/2014/main" id="{E195FDF9-D5DF-4ED2-ABD4-793B9D1B2B3B}"/>
                </a:ext>
              </a:extLst>
            </p:cNvPr>
            <p:cNvSpPr/>
            <p:nvPr/>
          </p:nvSpPr>
          <p:spPr>
            <a:xfrm>
              <a:off x="2721864" y="5686044"/>
              <a:ext cx="1262202" cy="20421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85">
              <a:extLst>
                <a:ext uri="{FF2B5EF4-FFF2-40B4-BE49-F238E27FC236}">
                  <a16:creationId xmlns:a16="http://schemas.microsoft.com/office/drawing/2014/main" id="{63144E8E-A7D8-49FD-ABBE-12253C329610}"/>
                </a:ext>
              </a:extLst>
            </p:cNvPr>
            <p:cNvSpPr/>
            <p:nvPr/>
          </p:nvSpPr>
          <p:spPr>
            <a:xfrm>
              <a:off x="2593848" y="4335779"/>
              <a:ext cx="1267548" cy="123720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86">
              <a:extLst>
                <a:ext uri="{FF2B5EF4-FFF2-40B4-BE49-F238E27FC236}">
                  <a16:creationId xmlns:a16="http://schemas.microsoft.com/office/drawing/2014/main" id="{2090175C-BA78-4390-A15A-2682B5B3E03B}"/>
                </a:ext>
              </a:extLst>
            </p:cNvPr>
            <p:cNvSpPr/>
            <p:nvPr/>
          </p:nvSpPr>
          <p:spPr>
            <a:xfrm>
              <a:off x="4342129" y="5686044"/>
              <a:ext cx="929055" cy="204215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87">
              <a:extLst>
                <a:ext uri="{FF2B5EF4-FFF2-40B4-BE49-F238E27FC236}">
                  <a16:creationId xmlns:a16="http://schemas.microsoft.com/office/drawing/2014/main" id="{FE2FBD60-99C8-49BA-99EC-C0B6F0D8FB02}"/>
                </a:ext>
              </a:extLst>
            </p:cNvPr>
            <p:cNvSpPr/>
            <p:nvPr/>
          </p:nvSpPr>
          <p:spPr>
            <a:xfrm>
              <a:off x="5746750" y="5686044"/>
              <a:ext cx="528065" cy="20421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88">
              <a:extLst>
                <a:ext uri="{FF2B5EF4-FFF2-40B4-BE49-F238E27FC236}">
                  <a16:creationId xmlns:a16="http://schemas.microsoft.com/office/drawing/2014/main" id="{82194569-D8B4-43FE-9E5D-A794313C1F88}"/>
                </a:ext>
              </a:extLst>
            </p:cNvPr>
            <p:cNvSpPr/>
            <p:nvPr/>
          </p:nvSpPr>
          <p:spPr>
            <a:xfrm>
              <a:off x="6199378" y="5686044"/>
              <a:ext cx="740232" cy="20421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89">
              <a:extLst>
                <a:ext uri="{FF2B5EF4-FFF2-40B4-BE49-F238E27FC236}">
                  <a16:creationId xmlns:a16="http://schemas.microsoft.com/office/drawing/2014/main" id="{B7E227D4-B326-4686-87D7-80B2A3818E97}"/>
                </a:ext>
              </a:extLst>
            </p:cNvPr>
            <p:cNvSpPr/>
            <p:nvPr/>
          </p:nvSpPr>
          <p:spPr>
            <a:xfrm>
              <a:off x="1228953" y="5980176"/>
              <a:ext cx="761479" cy="1752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90">
              <a:extLst>
                <a:ext uri="{FF2B5EF4-FFF2-40B4-BE49-F238E27FC236}">
                  <a16:creationId xmlns:a16="http://schemas.microsoft.com/office/drawing/2014/main" id="{4B82656E-EA36-401A-8411-611480DBDD0E}"/>
                </a:ext>
              </a:extLst>
            </p:cNvPr>
            <p:cNvSpPr/>
            <p:nvPr/>
          </p:nvSpPr>
          <p:spPr>
            <a:xfrm>
              <a:off x="1933320" y="5980176"/>
              <a:ext cx="1187081" cy="17526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91">
              <a:extLst>
                <a:ext uri="{FF2B5EF4-FFF2-40B4-BE49-F238E27FC236}">
                  <a16:creationId xmlns:a16="http://schemas.microsoft.com/office/drawing/2014/main" id="{3F9D0415-DB76-412A-B83D-398AD2F08EF0}"/>
                </a:ext>
              </a:extLst>
            </p:cNvPr>
            <p:cNvSpPr/>
            <p:nvPr/>
          </p:nvSpPr>
          <p:spPr>
            <a:xfrm>
              <a:off x="3041269" y="5980176"/>
              <a:ext cx="678180" cy="17526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92">
              <a:extLst>
                <a:ext uri="{FF2B5EF4-FFF2-40B4-BE49-F238E27FC236}">
                  <a16:creationId xmlns:a16="http://schemas.microsoft.com/office/drawing/2014/main" id="{C29BBB27-5ED1-4798-B064-85840FF2CA14}"/>
                </a:ext>
              </a:extLst>
            </p:cNvPr>
            <p:cNvSpPr/>
            <p:nvPr/>
          </p:nvSpPr>
          <p:spPr>
            <a:xfrm>
              <a:off x="3621913" y="5980176"/>
              <a:ext cx="407365" cy="17526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93">
              <a:extLst>
                <a:ext uri="{FF2B5EF4-FFF2-40B4-BE49-F238E27FC236}">
                  <a16:creationId xmlns:a16="http://schemas.microsoft.com/office/drawing/2014/main" id="{7ADC4289-6808-477A-A769-C5CD6213E6DD}"/>
                </a:ext>
              </a:extLst>
            </p:cNvPr>
            <p:cNvSpPr/>
            <p:nvPr/>
          </p:nvSpPr>
          <p:spPr>
            <a:xfrm>
              <a:off x="3930141" y="5980176"/>
              <a:ext cx="406908" cy="17526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94">
              <a:extLst>
                <a:ext uri="{FF2B5EF4-FFF2-40B4-BE49-F238E27FC236}">
                  <a16:creationId xmlns:a16="http://schemas.microsoft.com/office/drawing/2014/main" id="{2995FF04-A2C8-4ABC-B535-D547E34D7F0B}"/>
                </a:ext>
              </a:extLst>
            </p:cNvPr>
            <p:cNvSpPr/>
            <p:nvPr/>
          </p:nvSpPr>
          <p:spPr>
            <a:xfrm>
              <a:off x="4201414" y="5980176"/>
              <a:ext cx="657009" cy="175260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95">
              <a:extLst>
                <a:ext uri="{FF2B5EF4-FFF2-40B4-BE49-F238E27FC236}">
                  <a16:creationId xmlns:a16="http://schemas.microsoft.com/office/drawing/2014/main" id="{0A2DC2B9-9643-4FCB-A0AE-D499FDF3CA44}"/>
                </a:ext>
              </a:extLst>
            </p:cNvPr>
            <p:cNvSpPr/>
            <p:nvPr/>
          </p:nvSpPr>
          <p:spPr>
            <a:xfrm>
              <a:off x="4792726" y="5980176"/>
              <a:ext cx="271272" cy="1752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96">
              <a:extLst>
                <a:ext uri="{FF2B5EF4-FFF2-40B4-BE49-F238E27FC236}">
                  <a16:creationId xmlns:a16="http://schemas.microsoft.com/office/drawing/2014/main" id="{E837DADD-6036-496A-BD90-3072CEDD7DA3}"/>
                </a:ext>
              </a:extLst>
            </p:cNvPr>
            <p:cNvSpPr/>
            <p:nvPr/>
          </p:nvSpPr>
          <p:spPr>
            <a:xfrm>
              <a:off x="4928361" y="5980176"/>
              <a:ext cx="508508" cy="175260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97">
              <a:extLst>
                <a:ext uri="{FF2B5EF4-FFF2-40B4-BE49-F238E27FC236}">
                  <a16:creationId xmlns:a16="http://schemas.microsoft.com/office/drawing/2014/main" id="{50EFD459-9C75-4B0A-808E-2B60AC557ED6}"/>
                </a:ext>
              </a:extLst>
            </p:cNvPr>
            <p:cNvSpPr/>
            <p:nvPr/>
          </p:nvSpPr>
          <p:spPr>
            <a:xfrm>
              <a:off x="7810500" y="4052315"/>
              <a:ext cx="4032504" cy="196596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BDEBE4-1B98-457B-A306-D4FE1867C967}"/>
              </a:ext>
            </a:extLst>
          </p:cNvPr>
          <p:cNvGrpSpPr/>
          <p:nvPr/>
        </p:nvGrpSpPr>
        <p:grpSpPr>
          <a:xfrm>
            <a:off x="4624400" y="385691"/>
            <a:ext cx="4241927" cy="350824"/>
            <a:chOff x="3422015" y="322529"/>
            <a:chExt cx="4241927" cy="350824"/>
          </a:xfrm>
        </p:grpSpPr>
        <p:sp>
          <p:nvSpPr>
            <p:cNvPr id="94" name="object 73">
              <a:extLst>
                <a:ext uri="{FF2B5EF4-FFF2-40B4-BE49-F238E27FC236}">
                  <a16:creationId xmlns:a16="http://schemas.microsoft.com/office/drawing/2014/main" id="{EADE061E-6C89-40F2-AF07-FD4A6F2A5791}"/>
                </a:ext>
              </a:extLst>
            </p:cNvPr>
            <p:cNvSpPr/>
            <p:nvPr/>
          </p:nvSpPr>
          <p:spPr>
            <a:xfrm>
              <a:off x="3422015" y="322529"/>
              <a:ext cx="1356740" cy="350824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74">
              <a:extLst>
                <a:ext uri="{FF2B5EF4-FFF2-40B4-BE49-F238E27FC236}">
                  <a16:creationId xmlns:a16="http://schemas.microsoft.com/office/drawing/2014/main" id="{16649CEE-63DB-4325-90FB-DF855D40D9F4}"/>
                </a:ext>
              </a:extLst>
            </p:cNvPr>
            <p:cNvSpPr/>
            <p:nvPr/>
          </p:nvSpPr>
          <p:spPr>
            <a:xfrm>
              <a:off x="4575936" y="322529"/>
              <a:ext cx="1085088" cy="35082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75">
              <a:extLst>
                <a:ext uri="{FF2B5EF4-FFF2-40B4-BE49-F238E27FC236}">
                  <a16:creationId xmlns:a16="http://schemas.microsoft.com/office/drawing/2014/main" id="{14CA0C13-C561-4849-81CC-984E25B6320D}"/>
                </a:ext>
              </a:extLst>
            </p:cNvPr>
            <p:cNvSpPr/>
            <p:nvPr/>
          </p:nvSpPr>
          <p:spPr>
            <a:xfrm>
              <a:off x="5389753" y="322529"/>
              <a:ext cx="1019009" cy="35082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76">
              <a:extLst>
                <a:ext uri="{FF2B5EF4-FFF2-40B4-BE49-F238E27FC236}">
                  <a16:creationId xmlns:a16="http://schemas.microsoft.com/office/drawing/2014/main" id="{568CBB62-9D31-421F-A965-A36CFD7CC16A}"/>
                </a:ext>
              </a:extLst>
            </p:cNvPr>
            <p:cNvSpPr/>
            <p:nvPr/>
          </p:nvSpPr>
          <p:spPr>
            <a:xfrm>
              <a:off x="6239002" y="322529"/>
              <a:ext cx="542544" cy="350824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77">
              <a:extLst>
                <a:ext uri="{FF2B5EF4-FFF2-40B4-BE49-F238E27FC236}">
                  <a16:creationId xmlns:a16="http://schemas.microsoft.com/office/drawing/2014/main" id="{E4FA6513-B20E-40ED-ACE7-B2547BCE7B1F}"/>
                </a:ext>
              </a:extLst>
            </p:cNvPr>
            <p:cNvSpPr/>
            <p:nvPr/>
          </p:nvSpPr>
          <p:spPr>
            <a:xfrm>
              <a:off x="6578854" y="322529"/>
              <a:ext cx="406907" cy="35082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78">
              <a:extLst>
                <a:ext uri="{FF2B5EF4-FFF2-40B4-BE49-F238E27FC236}">
                  <a16:creationId xmlns:a16="http://schemas.microsoft.com/office/drawing/2014/main" id="{54FDFFD5-A191-4E68-9404-834691EAB39E}"/>
                </a:ext>
              </a:extLst>
            </p:cNvPr>
            <p:cNvSpPr/>
            <p:nvPr/>
          </p:nvSpPr>
          <p:spPr>
            <a:xfrm>
              <a:off x="6850126" y="322529"/>
              <a:ext cx="813816" cy="350824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79">
              <a:extLst>
                <a:ext uri="{FF2B5EF4-FFF2-40B4-BE49-F238E27FC236}">
                  <a16:creationId xmlns:a16="http://schemas.microsoft.com/office/drawing/2014/main" id="{A11FA16B-7EAB-4ED8-9821-8C0882C80239}"/>
                </a:ext>
              </a:extLst>
            </p:cNvPr>
            <p:cNvSpPr/>
            <p:nvPr/>
          </p:nvSpPr>
          <p:spPr>
            <a:xfrm>
              <a:off x="7392669" y="322529"/>
              <a:ext cx="271272" cy="350824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476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524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237B-DBDA-43C9-80F3-72394D21B5DA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E9829-41DF-44F2-BBE4-E096366A83ED}"/>
              </a:ext>
            </a:extLst>
          </p:cNvPr>
          <p:cNvSpPr txBox="1"/>
          <p:nvPr/>
        </p:nvSpPr>
        <p:spPr>
          <a:xfrm>
            <a:off x="-1277815" y="5401380"/>
            <a:ext cx="6189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60"/>
              <a:ext cx="3956531" cy="1286956"/>
              <a:chOff x="2700072" y="2021840"/>
              <a:chExt cx="5387503" cy="175241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700072" y="2810345"/>
                <a:ext cx="5387503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인공지능의 정의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정의</a:t>
            </a:r>
          </a:p>
        </p:txBody>
      </p:sp>
      <p:sp>
        <p:nvSpPr>
          <p:cNvPr id="66" name="object 3">
            <a:extLst>
              <a:ext uri="{FF2B5EF4-FFF2-40B4-BE49-F238E27FC236}">
                <a16:creationId xmlns:a16="http://schemas.microsoft.com/office/drawing/2014/main" id="{4A640B3D-F780-4E0B-AA44-D79F7FFCE1F5}"/>
              </a:ext>
            </a:extLst>
          </p:cNvPr>
          <p:cNvSpPr/>
          <p:nvPr/>
        </p:nvSpPr>
        <p:spPr>
          <a:xfrm>
            <a:off x="502312" y="1453051"/>
            <a:ext cx="908304" cy="292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5">
            <a:extLst>
              <a:ext uri="{FF2B5EF4-FFF2-40B4-BE49-F238E27FC236}">
                <a16:creationId xmlns:a16="http://schemas.microsoft.com/office/drawing/2014/main" id="{38DB3479-2E1A-4C32-8A21-87B85310D26A}"/>
              </a:ext>
            </a:extLst>
          </p:cNvPr>
          <p:cNvSpPr/>
          <p:nvPr/>
        </p:nvSpPr>
        <p:spPr>
          <a:xfrm>
            <a:off x="1239903" y="1453051"/>
            <a:ext cx="908304" cy="2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84B037AC-CB13-4DB1-A7AB-97BEE03D09F9}"/>
              </a:ext>
            </a:extLst>
          </p:cNvPr>
          <p:cNvSpPr/>
          <p:nvPr/>
        </p:nvSpPr>
        <p:spPr>
          <a:xfrm>
            <a:off x="1979042" y="1453051"/>
            <a:ext cx="681685" cy="292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7">
            <a:extLst>
              <a:ext uri="{FF2B5EF4-FFF2-40B4-BE49-F238E27FC236}">
                <a16:creationId xmlns:a16="http://schemas.microsoft.com/office/drawing/2014/main" id="{B90A5D74-2DF3-49C8-B4E6-7D93C100649A}"/>
              </a:ext>
            </a:extLst>
          </p:cNvPr>
          <p:cNvSpPr/>
          <p:nvPr/>
        </p:nvSpPr>
        <p:spPr>
          <a:xfrm>
            <a:off x="2489963" y="1453051"/>
            <a:ext cx="1135380" cy="292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8">
            <a:extLst>
              <a:ext uri="{FF2B5EF4-FFF2-40B4-BE49-F238E27FC236}">
                <a16:creationId xmlns:a16="http://schemas.microsoft.com/office/drawing/2014/main" id="{CD2AC566-856C-48CD-921B-9109EE326C92}"/>
              </a:ext>
            </a:extLst>
          </p:cNvPr>
          <p:cNvSpPr/>
          <p:nvPr/>
        </p:nvSpPr>
        <p:spPr>
          <a:xfrm>
            <a:off x="502312" y="3948475"/>
            <a:ext cx="681228" cy="292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0">
            <a:extLst>
              <a:ext uri="{FF2B5EF4-FFF2-40B4-BE49-F238E27FC236}">
                <a16:creationId xmlns:a16="http://schemas.microsoft.com/office/drawing/2014/main" id="{0F8B5EA2-DAA3-4BA4-AA2F-70D5543E4DA6}"/>
              </a:ext>
            </a:extLst>
          </p:cNvPr>
          <p:cNvSpPr/>
          <p:nvPr/>
        </p:nvSpPr>
        <p:spPr>
          <a:xfrm>
            <a:off x="1012852" y="3948475"/>
            <a:ext cx="1135380" cy="292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1">
            <a:extLst>
              <a:ext uri="{FF2B5EF4-FFF2-40B4-BE49-F238E27FC236}">
                <a16:creationId xmlns:a16="http://schemas.microsoft.com/office/drawing/2014/main" id="{52045996-4452-4DC9-B45B-932EE254C2BC}"/>
              </a:ext>
            </a:extLst>
          </p:cNvPr>
          <p:cNvSpPr/>
          <p:nvPr/>
        </p:nvSpPr>
        <p:spPr>
          <a:xfrm>
            <a:off x="1979042" y="3948475"/>
            <a:ext cx="1135761" cy="292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2">
            <a:extLst>
              <a:ext uri="{FF2B5EF4-FFF2-40B4-BE49-F238E27FC236}">
                <a16:creationId xmlns:a16="http://schemas.microsoft.com/office/drawing/2014/main" id="{9AD221BE-332A-4984-AE45-36CDEDE49740}"/>
              </a:ext>
            </a:extLst>
          </p:cNvPr>
          <p:cNvSpPr/>
          <p:nvPr/>
        </p:nvSpPr>
        <p:spPr>
          <a:xfrm>
            <a:off x="737008" y="4338314"/>
            <a:ext cx="356616" cy="350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3">
            <a:extLst>
              <a:ext uri="{FF2B5EF4-FFF2-40B4-BE49-F238E27FC236}">
                <a16:creationId xmlns:a16="http://schemas.microsoft.com/office/drawing/2014/main" id="{85E87513-EA97-4149-BA5E-A9003E75245B}"/>
              </a:ext>
            </a:extLst>
          </p:cNvPr>
          <p:cNvSpPr/>
          <p:nvPr/>
        </p:nvSpPr>
        <p:spPr>
          <a:xfrm>
            <a:off x="1023520" y="4380986"/>
            <a:ext cx="225552" cy="292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4">
            <a:extLst>
              <a:ext uri="{FF2B5EF4-FFF2-40B4-BE49-F238E27FC236}">
                <a16:creationId xmlns:a16="http://schemas.microsoft.com/office/drawing/2014/main" id="{5FDE1BC8-DD7A-4D3F-9208-48766D94C89E}"/>
              </a:ext>
            </a:extLst>
          </p:cNvPr>
          <p:cNvSpPr/>
          <p:nvPr/>
        </p:nvSpPr>
        <p:spPr>
          <a:xfrm>
            <a:off x="1136270" y="4380986"/>
            <a:ext cx="1135380" cy="292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5">
            <a:extLst>
              <a:ext uri="{FF2B5EF4-FFF2-40B4-BE49-F238E27FC236}">
                <a16:creationId xmlns:a16="http://schemas.microsoft.com/office/drawing/2014/main" id="{3D856782-9998-43EA-9D2B-9394129BF7EB}"/>
              </a:ext>
            </a:extLst>
          </p:cNvPr>
          <p:cNvSpPr/>
          <p:nvPr/>
        </p:nvSpPr>
        <p:spPr>
          <a:xfrm>
            <a:off x="2100963" y="4380986"/>
            <a:ext cx="681685" cy="292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6">
            <a:extLst>
              <a:ext uri="{FF2B5EF4-FFF2-40B4-BE49-F238E27FC236}">
                <a16:creationId xmlns:a16="http://schemas.microsoft.com/office/drawing/2014/main" id="{5BAFBBFF-349F-4645-95DF-8C061C7C87B3}"/>
              </a:ext>
            </a:extLst>
          </p:cNvPr>
          <p:cNvSpPr/>
          <p:nvPr/>
        </p:nvSpPr>
        <p:spPr>
          <a:xfrm>
            <a:off x="2555495" y="4380986"/>
            <a:ext cx="454151" cy="2929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7">
            <a:extLst>
              <a:ext uri="{FF2B5EF4-FFF2-40B4-BE49-F238E27FC236}">
                <a16:creationId xmlns:a16="http://schemas.microsoft.com/office/drawing/2014/main" id="{3701B6C7-D400-4239-BB04-9BEAFF4D56CA}"/>
              </a:ext>
            </a:extLst>
          </p:cNvPr>
          <p:cNvSpPr/>
          <p:nvPr/>
        </p:nvSpPr>
        <p:spPr>
          <a:xfrm>
            <a:off x="2840484" y="4380986"/>
            <a:ext cx="681227" cy="292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8">
            <a:extLst>
              <a:ext uri="{FF2B5EF4-FFF2-40B4-BE49-F238E27FC236}">
                <a16:creationId xmlns:a16="http://schemas.microsoft.com/office/drawing/2014/main" id="{0102554B-C010-416A-A302-210845C896E8}"/>
              </a:ext>
            </a:extLst>
          </p:cNvPr>
          <p:cNvSpPr/>
          <p:nvPr/>
        </p:nvSpPr>
        <p:spPr>
          <a:xfrm>
            <a:off x="3351024" y="4380986"/>
            <a:ext cx="1362456" cy="2929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9">
            <a:extLst>
              <a:ext uri="{FF2B5EF4-FFF2-40B4-BE49-F238E27FC236}">
                <a16:creationId xmlns:a16="http://schemas.microsoft.com/office/drawing/2014/main" id="{6055D847-C145-42A6-8700-EC5BFC8E8226}"/>
              </a:ext>
            </a:extLst>
          </p:cNvPr>
          <p:cNvSpPr/>
          <p:nvPr/>
        </p:nvSpPr>
        <p:spPr>
          <a:xfrm>
            <a:off x="4486404" y="4380986"/>
            <a:ext cx="199339" cy="2929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0">
            <a:extLst>
              <a:ext uri="{FF2B5EF4-FFF2-40B4-BE49-F238E27FC236}">
                <a16:creationId xmlns:a16="http://schemas.microsoft.com/office/drawing/2014/main" id="{006D32D8-9C31-4909-84E4-CF4543A37BD2}"/>
              </a:ext>
            </a:extLst>
          </p:cNvPr>
          <p:cNvSpPr/>
          <p:nvPr/>
        </p:nvSpPr>
        <p:spPr>
          <a:xfrm>
            <a:off x="1023520" y="4700188"/>
            <a:ext cx="681228" cy="2926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1">
            <a:extLst>
              <a:ext uri="{FF2B5EF4-FFF2-40B4-BE49-F238E27FC236}">
                <a16:creationId xmlns:a16="http://schemas.microsoft.com/office/drawing/2014/main" id="{4456B3AF-50BE-4CC6-ABD2-C0514BF0D752}"/>
              </a:ext>
            </a:extLst>
          </p:cNvPr>
          <p:cNvSpPr/>
          <p:nvPr/>
        </p:nvSpPr>
        <p:spPr>
          <a:xfrm>
            <a:off x="1534035" y="4700188"/>
            <a:ext cx="908710" cy="2926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2">
            <a:extLst>
              <a:ext uri="{FF2B5EF4-FFF2-40B4-BE49-F238E27FC236}">
                <a16:creationId xmlns:a16="http://schemas.microsoft.com/office/drawing/2014/main" id="{0CB2A78E-55C9-4418-9C92-A0FF32779922}"/>
              </a:ext>
            </a:extLst>
          </p:cNvPr>
          <p:cNvSpPr/>
          <p:nvPr/>
        </p:nvSpPr>
        <p:spPr>
          <a:xfrm>
            <a:off x="2273556" y="4700188"/>
            <a:ext cx="681227" cy="2926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3">
            <a:extLst>
              <a:ext uri="{FF2B5EF4-FFF2-40B4-BE49-F238E27FC236}">
                <a16:creationId xmlns:a16="http://schemas.microsoft.com/office/drawing/2014/main" id="{46FC937C-EDB9-4E0F-9168-17ABCE365310}"/>
              </a:ext>
            </a:extLst>
          </p:cNvPr>
          <p:cNvSpPr/>
          <p:nvPr/>
        </p:nvSpPr>
        <p:spPr>
          <a:xfrm>
            <a:off x="2784095" y="4700188"/>
            <a:ext cx="681227" cy="2926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4">
            <a:extLst>
              <a:ext uri="{FF2B5EF4-FFF2-40B4-BE49-F238E27FC236}">
                <a16:creationId xmlns:a16="http://schemas.microsoft.com/office/drawing/2014/main" id="{936C48C3-14A7-4447-BF40-0D6795E32DCB}"/>
              </a:ext>
            </a:extLst>
          </p:cNvPr>
          <p:cNvSpPr/>
          <p:nvPr/>
        </p:nvSpPr>
        <p:spPr>
          <a:xfrm>
            <a:off x="3296160" y="4700188"/>
            <a:ext cx="681227" cy="2926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5">
            <a:extLst>
              <a:ext uri="{FF2B5EF4-FFF2-40B4-BE49-F238E27FC236}">
                <a16:creationId xmlns:a16="http://schemas.microsoft.com/office/drawing/2014/main" id="{4B3DEFAD-BAE1-4B80-B4BF-816219B9580B}"/>
              </a:ext>
            </a:extLst>
          </p:cNvPr>
          <p:cNvSpPr/>
          <p:nvPr/>
        </p:nvSpPr>
        <p:spPr>
          <a:xfrm>
            <a:off x="3806699" y="4700188"/>
            <a:ext cx="681227" cy="2926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6">
            <a:extLst>
              <a:ext uri="{FF2B5EF4-FFF2-40B4-BE49-F238E27FC236}">
                <a16:creationId xmlns:a16="http://schemas.microsoft.com/office/drawing/2014/main" id="{EE797615-EF12-4E51-8840-E6A7C5955B4C}"/>
              </a:ext>
            </a:extLst>
          </p:cNvPr>
          <p:cNvSpPr/>
          <p:nvPr/>
        </p:nvSpPr>
        <p:spPr>
          <a:xfrm>
            <a:off x="4317239" y="4700188"/>
            <a:ext cx="681685" cy="2926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7">
            <a:extLst>
              <a:ext uri="{FF2B5EF4-FFF2-40B4-BE49-F238E27FC236}">
                <a16:creationId xmlns:a16="http://schemas.microsoft.com/office/drawing/2014/main" id="{C149545F-B335-4DD3-B9CE-058DFB0E5F50}"/>
              </a:ext>
            </a:extLst>
          </p:cNvPr>
          <p:cNvSpPr/>
          <p:nvPr/>
        </p:nvSpPr>
        <p:spPr>
          <a:xfrm>
            <a:off x="4829557" y="4700188"/>
            <a:ext cx="681227" cy="2926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8">
            <a:extLst>
              <a:ext uri="{FF2B5EF4-FFF2-40B4-BE49-F238E27FC236}">
                <a16:creationId xmlns:a16="http://schemas.microsoft.com/office/drawing/2014/main" id="{9B5C266D-D08B-4E6A-94CD-1F6A253457DD}"/>
              </a:ext>
            </a:extLst>
          </p:cNvPr>
          <p:cNvSpPr/>
          <p:nvPr/>
        </p:nvSpPr>
        <p:spPr>
          <a:xfrm>
            <a:off x="5340098" y="4700188"/>
            <a:ext cx="681227" cy="2926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9">
            <a:extLst>
              <a:ext uri="{FF2B5EF4-FFF2-40B4-BE49-F238E27FC236}">
                <a16:creationId xmlns:a16="http://schemas.microsoft.com/office/drawing/2014/main" id="{ECB17090-E2A8-47F5-9349-D8DC9A5837E3}"/>
              </a:ext>
            </a:extLst>
          </p:cNvPr>
          <p:cNvSpPr/>
          <p:nvPr/>
        </p:nvSpPr>
        <p:spPr>
          <a:xfrm>
            <a:off x="5794249" y="4700188"/>
            <a:ext cx="152400" cy="2926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0">
            <a:extLst>
              <a:ext uri="{FF2B5EF4-FFF2-40B4-BE49-F238E27FC236}">
                <a16:creationId xmlns:a16="http://schemas.microsoft.com/office/drawing/2014/main" id="{4F71DE16-527D-47FE-85C1-BAC134817F08}"/>
              </a:ext>
            </a:extLst>
          </p:cNvPr>
          <p:cNvSpPr/>
          <p:nvPr/>
        </p:nvSpPr>
        <p:spPr>
          <a:xfrm>
            <a:off x="5870449" y="4700188"/>
            <a:ext cx="225551" cy="2926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1">
            <a:extLst>
              <a:ext uri="{FF2B5EF4-FFF2-40B4-BE49-F238E27FC236}">
                <a16:creationId xmlns:a16="http://schemas.microsoft.com/office/drawing/2014/main" id="{BBEBAB00-7459-4B9A-8353-B5782D951CEB}"/>
              </a:ext>
            </a:extLst>
          </p:cNvPr>
          <p:cNvSpPr/>
          <p:nvPr/>
        </p:nvSpPr>
        <p:spPr>
          <a:xfrm>
            <a:off x="737008" y="5038515"/>
            <a:ext cx="356616" cy="350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2">
            <a:extLst>
              <a:ext uri="{FF2B5EF4-FFF2-40B4-BE49-F238E27FC236}">
                <a16:creationId xmlns:a16="http://schemas.microsoft.com/office/drawing/2014/main" id="{F90A07BE-0334-4E1A-9FBA-983CD77C73F7}"/>
              </a:ext>
            </a:extLst>
          </p:cNvPr>
          <p:cNvSpPr/>
          <p:nvPr/>
        </p:nvSpPr>
        <p:spPr>
          <a:xfrm>
            <a:off x="1023520" y="5081188"/>
            <a:ext cx="225552" cy="2926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3">
            <a:extLst>
              <a:ext uri="{FF2B5EF4-FFF2-40B4-BE49-F238E27FC236}">
                <a16:creationId xmlns:a16="http://schemas.microsoft.com/office/drawing/2014/main" id="{10427762-571E-4781-BE27-04F13EF132C7}"/>
              </a:ext>
            </a:extLst>
          </p:cNvPr>
          <p:cNvSpPr/>
          <p:nvPr/>
        </p:nvSpPr>
        <p:spPr>
          <a:xfrm>
            <a:off x="1136270" y="5081188"/>
            <a:ext cx="908303" cy="2926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34">
            <a:extLst>
              <a:ext uri="{FF2B5EF4-FFF2-40B4-BE49-F238E27FC236}">
                <a16:creationId xmlns:a16="http://schemas.microsoft.com/office/drawing/2014/main" id="{8BD4A902-3ACD-4158-BC93-3B3A5C5C3E12}"/>
              </a:ext>
            </a:extLst>
          </p:cNvPr>
          <p:cNvSpPr/>
          <p:nvPr/>
        </p:nvSpPr>
        <p:spPr>
          <a:xfrm>
            <a:off x="1873886" y="5081188"/>
            <a:ext cx="1589913" cy="2926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5">
            <a:extLst>
              <a:ext uri="{FF2B5EF4-FFF2-40B4-BE49-F238E27FC236}">
                <a16:creationId xmlns:a16="http://schemas.microsoft.com/office/drawing/2014/main" id="{0D841A89-1608-490C-8483-BDF1C661FCBA}"/>
              </a:ext>
            </a:extLst>
          </p:cNvPr>
          <p:cNvSpPr/>
          <p:nvPr/>
        </p:nvSpPr>
        <p:spPr>
          <a:xfrm>
            <a:off x="3294636" y="5081188"/>
            <a:ext cx="908303" cy="2926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6">
            <a:extLst>
              <a:ext uri="{FF2B5EF4-FFF2-40B4-BE49-F238E27FC236}">
                <a16:creationId xmlns:a16="http://schemas.microsoft.com/office/drawing/2014/main" id="{19E06264-74BB-4F92-AC5E-863992E24044}"/>
              </a:ext>
            </a:extLst>
          </p:cNvPr>
          <p:cNvSpPr/>
          <p:nvPr/>
        </p:nvSpPr>
        <p:spPr>
          <a:xfrm>
            <a:off x="4032251" y="5081188"/>
            <a:ext cx="908710" cy="2926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7">
            <a:extLst>
              <a:ext uri="{FF2B5EF4-FFF2-40B4-BE49-F238E27FC236}">
                <a16:creationId xmlns:a16="http://schemas.microsoft.com/office/drawing/2014/main" id="{4C08F464-D1AD-4C76-A63E-06B4DB4996B6}"/>
              </a:ext>
            </a:extLst>
          </p:cNvPr>
          <p:cNvSpPr/>
          <p:nvPr/>
        </p:nvSpPr>
        <p:spPr>
          <a:xfrm>
            <a:off x="4770122" y="5081188"/>
            <a:ext cx="1135380" cy="2926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8">
            <a:extLst>
              <a:ext uri="{FF2B5EF4-FFF2-40B4-BE49-F238E27FC236}">
                <a16:creationId xmlns:a16="http://schemas.microsoft.com/office/drawing/2014/main" id="{E301FB40-CB52-4494-B9C9-A0E632C33070}"/>
              </a:ext>
            </a:extLst>
          </p:cNvPr>
          <p:cNvSpPr/>
          <p:nvPr/>
        </p:nvSpPr>
        <p:spPr>
          <a:xfrm>
            <a:off x="5678425" y="5081188"/>
            <a:ext cx="201167" cy="2926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9">
            <a:extLst>
              <a:ext uri="{FF2B5EF4-FFF2-40B4-BE49-F238E27FC236}">
                <a16:creationId xmlns:a16="http://schemas.microsoft.com/office/drawing/2014/main" id="{2D7CDB89-C0DF-4FD7-9124-2BA9B6078FC5}"/>
              </a:ext>
            </a:extLst>
          </p:cNvPr>
          <p:cNvSpPr/>
          <p:nvPr/>
        </p:nvSpPr>
        <p:spPr>
          <a:xfrm>
            <a:off x="1023520" y="5398129"/>
            <a:ext cx="1589913" cy="2929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0">
            <a:extLst>
              <a:ext uri="{FF2B5EF4-FFF2-40B4-BE49-F238E27FC236}">
                <a16:creationId xmlns:a16="http://schemas.microsoft.com/office/drawing/2014/main" id="{A09F6EA8-994E-4911-A53A-F9BB49134CCF}"/>
              </a:ext>
            </a:extLst>
          </p:cNvPr>
          <p:cNvSpPr/>
          <p:nvPr/>
        </p:nvSpPr>
        <p:spPr>
          <a:xfrm>
            <a:off x="2442719" y="5398129"/>
            <a:ext cx="908303" cy="2929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41">
            <a:extLst>
              <a:ext uri="{FF2B5EF4-FFF2-40B4-BE49-F238E27FC236}">
                <a16:creationId xmlns:a16="http://schemas.microsoft.com/office/drawing/2014/main" id="{16727AF9-003F-4326-B4CA-F03FC82A973A}"/>
              </a:ext>
            </a:extLst>
          </p:cNvPr>
          <p:cNvSpPr/>
          <p:nvPr/>
        </p:nvSpPr>
        <p:spPr>
          <a:xfrm>
            <a:off x="3181860" y="5398129"/>
            <a:ext cx="681227" cy="2929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2">
            <a:extLst>
              <a:ext uri="{FF2B5EF4-FFF2-40B4-BE49-F238E27FC236}">
                <a16:creationId xmlns:a16="http://schemas.microsoft.com/office/drawing/2014/main" id="{E3BF5B64-2562-4321-9ECD-0353FB81975A}"/>
              </a:ext>
            </a:extLst>
          </p:cNvPr>
          <p:cNvSpPr/>
          <p:nvPr/>
        </p:nvSpPr>
        <p:spPr>
          <a:xfrm>
            <a:off x="3636012" y="5398129"/>
            <a:ext cx="454151" cy="29291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43">
            <a:extLst>
              <a:ext uri="{FF2B5EF4-FFF2-40B4-BE49-F238E27FC236}">
                <a16:creationId xmlns:a16="http://schemas.microsoft.com/office/drawing/2014/main" id="{1264EBDE-882B-48AD-9DEB-B51CF8BCB907}"/>
              </a:ext>
            </a:extLst>
          </p:cNvPr>
          <p:cNvSpPr/>
          <p:nvPr/>
        </p:nvSpPr>
        <p:spPr>
          <a:xfrm>
            <a:off x="3919475" y="5398129"/>
            <a:ext cx="1362837" cy="29291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44">
            <a:extLst>
              <a:ext uri="{FF2B5EF4-FFF2-40B4-BE49-F238E27FC236}">
                <a16:creationId xmlns:a16="http://schemas.microsoft.com/office/drawing/2014/main" id="{AD04B304-D94B-4AFE-BD60-ED598EFD1021}"/>
              </a:ext>
            </a:extLst>
          </p:cNvPr>
          <p:cNvSpPr/>
          <p:nvPr/>
        </p:nvSpPr>
        <p:spPr>
          <a:xfrm>
            <a:off x="5055110" y="5398129"/>
            <a:ext cx="283463" cy="29291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55">
            <a:extLst>
              <a:ext uri="{FF2B5EF4-FFF2-40B4-BE49-F238E27FC236}">
                <a16:creationId xmlns:a16="http://schemas.microsoft.com/office/drawing/2014/main" id="{006CB1DB-2B86-4117-983B-9F4A3BC558B7}"/>
              </a:ext>
            </a:extLst>
          </p:cNvPr>
          <p:cNvSpPr/>
          <p:nvPr/>
        </p:nvSpPr>
        <p:spPr>
          <a:xfrm>
            <a:off x="384050" y="1929809"/>
            <a:ext cx="1764792" cy="147827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6">
            <a:extLst>
              <a:ext uri="{FF2B5EF4-FFF2-40B4-BE49-F238E27FC236}">
                <a16:creationId xmlns:a16="http://schemas.microsoft.com/office/drawing/2014/main" id="{E1700796-4D3E-4BC0-A640-24971E3CE69D}"/>
              </a:ext>
            </a:extLst>
          </p:cNvPr>
          <p:cNvSpPr/>
          <p:nvPr/>
        </p:nvSpPr>
        <p:spPr>
          <a:xfrm>
            <a:off x="2328673" y="1934381"/>
            <a:ext cx="2625852" cy="14782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AA5B7-DACB-438F-B479-21BDF4DD0620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633684" y="4255647"/>
            <a:ext cx="3513814" cy="19436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C81A49-2B01-41B1-85DA-78C59A7D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71" y="1819808"/>
            <a:ext cx="3065875" cy="203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126FD32-1B66-4664-BAD0-62C96C34478F}"/>
              </a:ext>
            </a:extLst>
          </p:cNvPr>
          <p:cNvGrpSpPr/>
          <p:nvPr/>
        </p:nvGrpSpPr>
        <p:grpSpPr>
          <a:xfrm>
            <a:off x="4558914" y="385691"/>
            <a:ext cx="7259905" cy="350824"/>
            <a:chOff x="1980310" y="322529"/>
            <a:chExt cx="7259905" cy="350824"/>
          </a:xfrm>
        </p:grpSpPr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1BAC7F78-8A86-461A-AD7D-870CB9602AAB}"/>
                </a:ext>
              </a:extLst>
            </p:cNvPr>
            <p:cNvSpPr/>
            <p:nvPr/>
          </p:nvSpPr>
          <p:spPr>
            <a:xfrm>
              <a:off x="1980310" y="322529"/>
              <a:ext cx="1356360" cy="35082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E5096EAA-15F4-4708-914D-FD9FC8FB8AD3}"/>
                </a:ext>
              </a:extLst>
            </p:cNvPr>
            <p:cNvSpPr/>
            <p:nvPr/>
          </p:nvSpPr>
          <p:spPr>
            <a:xfrm>
              <a:off x="3133979" y="322529"/>
              <a:ext cx="271271" cy="35082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8DA04AB6-00CF-400D-AA08-305D5F6B103F}"/>
                </a:ext>
              </a:extLst>
            </p:cNvPr>
            <p:cNvSpPr/>
            <p:nvPr/>
          </p:nvSpPr>
          <p:spPr>
            <a:xfrm>
              <a:off x="3269615" y="322529"/>
              <a:ext cx="1356740" cy="35082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3C496D2D-E229-4AA5-80DB-7793E16E0B3D}"/>
                </a:ext>
              </a:extLst>
            </p:cNvPr>
            <p:cNvSpPr/>
            <p:nvPr/>
          </p:nvSpPr>
          <p:spPr>
            <a:xfrm>
              <a:off x="4354957" y="322529"/>
              <a:ext cx="242315" cy="35082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17FF23FD-0F9E-48CF-AC1F-016A7347E1C1}"/>
                </a:ext>
              </a:extLst>
            </p:cNvPr>
            <p:cNvSpPr/>
            <p:nvPr/>
          </p:nvSpPr>
          <p:spPr>
            <a:xfrm>
              <a:off x="4516501" y="322529"/>
              <a:ext cx="393191" cy="35082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728080B9-5B34-4FB1-9ED5-109CFDE4D60C}"/>
                </a:ext>
              </a:extLst>
            </p:cNvPr>
            <p:cNvSpPr/>
            <p:nvPr/>
          </p:nvSpPr>
          <p:spPr>
            <a:xfrm>
              <a:off x="4713096" y="322529"/>
              <a:ext cx="1124864" cy="35082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210155FB-F20E-44DD-A44F-17B2EECD55E5}"/>
                </a:ext>
              </a:extLst>
            </p:cNvPr>
            <p:cNvSpPr/>
            <p:nvPr/>
          </p:nvSpPr>
          <p:spPr>
            <a:xfrm>
              <a:off x="5735701" y="322529"/>
              <a:ext cx="149351" cy="35082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4D94EA1D-32EB-43CF-A6BD-0734522706DE}"/>
                </a:ext>
              </a:extLst>
            </p:cNvPr>
            <p:cNvSpPr/>
            <p:nvPr/>
          </p:nvSpPr>
          <p:spPr>
            <a:xfrm>
              <a:off x="5810377" y="322529"/>
              <a:ext cx="1803273" cy="35082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D1CFB3E3-11AF-4AC7-BEFD-8A1768D8205E}"/>
                </a:ext>
              </a:extLst>
            </p:cNvPr>
            <p:cNvSpPr/>
            <p:nvPr/>
          </p:nvSpPr>
          <p:spPr>
            <a:xfrm>
              <a:off x="7543545" y="322529"/>
              <a:ext cx="1085088" cy="35082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B95BCBDE-2ADC-4B87-9C29-15C1C1F67405}"/>
                </a:ext>
              </a:extLst>
            </p:cNvPr>
            <p:cNvSpPr/>
            <p:nvPr/>
          </p:nvSpPr>
          <p:spPr>
            <a:xfrm>
              <a:off x="8425942" y="322529"/>
              <a:ext cx="814273" cy="35082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247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정의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928253-89BC-4196-A5B2-616119867809}"/>
              </a:ext>
            </a:extLst>
          </p:cNvPr>
          <p:cNvGrpSpPr/>
          <p:nvPr/>
        </p:nvGrpSpPr>
        <p:grpSpPr>
          <a:xfrm>
            <a:off x="419686" y="513058"/>
            <a:ext cx="10134497" cy="3846499"/>
            <a:chOff x="410223" y="428036"/>
            <a:chExt cx="10134497" cy="3846499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4230B0D1-7567-4727-9811-ECA647F80138}"/>
                </a:ext>
              </a:extLst>
            </p:cNvPr>
            <p:cNvSpPr/>
            <p:nvPr/>
          </p:nvSpPr>
          <p:spPr>
            <a:xfrm>
              <a:off x="753301" y="1050640"/>
              <a:ext cx="739140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9927AF87-0BF0-4342-85A9-DC9FF6F42FD9}"/>
                </a:ext>
              </a:extLst>
            </p:cNvPr>
            <p:cNvSpPr/>
            <p:nvPr/>
          </p:nvSpPr>
          <p:spPr>
            <a:xfrm>
              <a:off x="410223" y="1076295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7C6AFBF0-E045-428D-80CD-F59C3403B76A}"/>
                </a:ext>
              </a:extLst>
            </p:cNvPr>
            <p:cNvSpPr/>
            <p:nvPr/>
          </p:nvSpPr>
          <p:spPr>
            <a:xfrm>
              <a:off x="1344587" y="1050640"/>
              <a:ext cx="454152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783536F1-C8F0-49AD-9BB4-A54BCE7F6242}"/>
                </a:ext>
              </a:extLst>
            </p:cNvPr>
            <p:cNvSpPr/>
            <p:nvPr/>
          </p:nvSpPr>
          <p:spPr>
            <a:xfrm>
              <a:off x="1628051" y="1050640"/>
              <a:ext cx="681228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0643708F-00AD-4E5C-9428-3B0A0550F73A}"/>
                </a:ext>
              </a:extLst>
            </p:cNvPr>
            <p:cNvSpPr/>
            <p:nvPr/>
          </p:nvSpPr>
          <p:spPr>
            <a:xfrm>
              <a:off x="2138592" y="1050640"/>
              <a:ext cx="681685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75BB0B27-83BD-4369-AB17-8297454852FF}"/>
                </a:ext>
              </a:extLst>
            </p:cNvPr>
            <p:cNvSpPr/>
            <p:nvPr/>
          </p:nvSpPr>
          <p:spPr>
            <a:xfrm>
              <a:off x="2593124" y="1050640"/>
              <a:ext cx="1660905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5A181815-6ECB-489C-A90E-444C4F14941C}"/>
                </a:ext>
              </a:extLst>
            </p:cNvPr>
            <p:cNvSpPr/>
            <p:nvPr/>
          </p:nvSpPr>
          <p:spPr>
            <a:xfrm>
              <a:off x="987997" y="1442004"/>
              <a:ext cx="356616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C426B897-E6B3-4425-8CBD-8A6B90031D89}"/>
                </a:ext>
              </a:extLst>
            </p:cNvPr>
            <p:cNvSpPr/>
            <p:nvPr/>
          </p:nvSpPr>
          <p:spPr>
            <a:xfrm>
              <a:off x="1274509" y="1484676"/>
              <a:ext cx="681228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CDF59949-D46E-4CD9-A6EF-263267708F09}"/>
                </a:ext>
              </a:extLst>
            </p:cNvPr>
            <p:cNvSpPr/>
            <p:nvPr/>
          </p:nvSpPr>
          <p:spPr>
            <a:xfrm>
              <a:off x="1785024" y="1484676"/>
              <a:ext cx="454151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0E1811F5-46CB-4FAB-B885-9A20FA330962}"/>
                </a:ext>
              </a:extLst>
            </p:cNvPr>
            <p:cNvSpPr/>
            <p:nvPr/>
          </p:nvSpPr>
          <p:spPr>
            <a:xfrm>
              <a:off x="2070012" y="1484676"/>
              <a:ext cx="908710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7C32A222-C98E-4F51-AD36-CC0DC9E9661E}"/>
                </a:ext>
              </a:extLst>
            </p:cNvPr>
            <p:cNvSpPr/>
            <p:nvPr/>
          </p:nvSpPr>
          <p:spPr>
            <a:xfrm>
              <a:off x="2808008" y="1484676"/>
              <a:ext cx="681227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3F5A6F94-4C46-455B-A66C-448284B42FA2}"/>
                </a:ext>
              </a:extLst>
            </p:cNvPr>
            <p:cNvSpPr/>
            <p:nvPr/>
          </p:nvSpPr>
          <p:spPr>
            <a:xfrm>
              <a:off x="3320073" y="1484676"/>
              <a:ext cx="908303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E610B8A0-84C3-4763-B501-23F7C38F9684}"/>
                </a:ext>
              </a:extLst>
            </p:cNvPr>
            <p:cNvSpPr/>
            <p:nvPr/>
          </p:nvSpPr>
          <p:spPr>
            <a:xfrm>
              <a:off x="4057688" y="1484676"/>
              <a:ext cx="908303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4F3D528F-CBF2-4DA3-8BE8-C79A31E0864A}"/>
                </a:ext>
              </a:extLst>
            </p:cNvPr>
            <p:cNvSpPr/>
            <p:nvPr/>
          </p:nvSpPr>
          <p:spPr>
            <a:xfrm>
              <a:off x="4795305" y="1484676"/>
              <a:ext cx="1135761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49135EF0-BCDA-41E5-AEF6-98CC1FFC5522}"/>
                </a:ext>
              </a:extLst>
            </p:cNvPr>
            <p:cNvSpPr/>
            <p:nvPr/>
          </p:nvSpPr>
          <p:spPr>
            <a:xfrm>
              <a:off x="5761775" y="1484676"/>
              <a:ext cx="681227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DD10753D-EC1F-4CE9-9515-E26159E81DAE}"/>
                </a:ext>
              </a:extLst>
            </p:cNvPr>
            <p:cNvSpPr/>
            <p:nvPr/>
          </p:nvSpPr>
          <p:spPr>
            <a:xfrm>
              <a:off x="6215926" y="1484676"/>
              <a:ext cx="454151" cy="2929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129A267E-1DFD-4732-9B76-BBB0E75B502C}"/>
                </a:ext>
              </a:extLst>
            </p:cNvPr>
            <p:cNvSpPr/>
            <p:nvPr/>
          </p:nvSpPr>
          <p:spPr>
            <a:xfrm>
              <a:off x="6499390" y="1484676"/>
              <a:ext cx="908710" cy="2929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A34C8781-6823-4A3B-AEA7-967FEF85BD14}"/>
                </a:ext>
              </a:extLst>
            </p:cNvPr>
            <p:cNvSpPr/>
            <p:nvPr/>
          </p:nvSpPr>
          <p:spPr>
            <a:xfrm>
              <a:off x="7238784" y="1484676"/>
              <a:ext cx="681227" cy="2929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AA1E8E12-BF6C-4448-846C-E5C0BD3AC81B}"/>
                </a:ext>
              </a:extLst>
            </p:cNvPr>
            <p:cNvSpPr/>
            <p:nvPr/>
          </p:nvSpPr>
          <p:spPr>
            <a:xfrm>
              <a:off x="1274509" y="1802354"/>
              <a:ext cx="1569466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4D2487F1-D949-4ABE-AF2E-0F505B97870B}"/>
                </a:ext>
              </a:extLst>
            </p:cNvPr>
            <p:cNvSpPr/>
            <p:nvPr/>
          </p:nvSpPr>
          <p:spPr>
            <a:xfrm>
              <a:off x="2739428" y="1802354"/>
              <a:ext cx="681228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42405860-4286-4670-A2C5-FF57D16BF113}"/>
                </a:ext>
              </a:extLst>
            </p:cNvPr>
            <p:cNvSpPr/>
            <p:nvPr/>
          </p:nvSpPr>
          <p:spPr>
            <a:xfrm>
              <a:off x="3193580" y="1802354"/>
              <a:ext cx="225552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B32EB9E1-8848-4ACF-A18F-B4635477FA8E}"/>
                </a:ext>
              </a:extLst>
            </p:cNvPr>
            <p:cNvSpPr/>
            <p:nvPr/>
          </p:nvSpPr>
          <p:spPr>
            <a:xfrm>
              <a:off x="987997" y="2140682"/>
              <a:ext cx="356616" cy="3505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9A9349C8-838E-44C4-8AD0-6DDAEDF939CD}"/>
                </a:ext>
              </a:extLst>
            </p:cNvPr>
            <p:cNvSpPr/>
            <p:nvPr/>
          </p:nvSpPr>
          <p:spPr>
            <a:xfrm>
              <a:off x="1330872" y="2183354"/>
              <a:ext cx="640080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F0A8AA59-D657-4006-B7DB-4DB37E019C43}"/>
                </a:ext>
              </a:extLst>
            </p:cNvPr>
            <p:cNvSpPr/>
            <p:nvPr/>
          </p:nvSpPr>
          <p:spPr>
            <a:xfrm>
              <a:off x="1864271" y="2183354"/>
              <a:ext cx="908710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97EA985E-426C-4F79-A244-11BC399C638D}"/>
                </a:ext>
              </a:extLst>
            </p:cNvPr>
            <p:cNvSpPr/>
            <p:nvPr/>
          </p:nvSpPr>
          <p:spPr>
            <a:xfrm>
              <a:off x="2603793" y="2183354"/>
              <a:ext cx="908304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B5E4B940-5926-42E7-9060-0C19F4D89632}"/>
                </a:ext>
              </a:extLst>
            </p:cNvPr>
            <p:cNvSpPr/>
            <p:nvPr/>
          </p:nvSpPr>
          <p:spPr>
            <a:xfrm>
              <a:off x="3341408" y="2183354"/>
              <a:ext cx="908303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EB8DC075-BB1A-4D8A-BB8D-8004BE525C0C}"/>
                </a:ext>
              </a:extLst>
            </p:cNvPr>
            <p:cNvSpPr/>
            <p:nvPr/>
          </p:nvSpPr>
          <p:spPr>
            <a:xfrm>
              <a:off x="4080549" y="2183354"/>
              <a:ext cx="908303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C8A8AEBA-9145-4433-97D5-396F5DA1DE04}"/>
                </a:ext>
              </a:extLst>
            </p:cNvPr>
            <p:cNvSpPr/>
            <p:nvPr/>
          </p:nvSpPr>
          <p:spPr>
            <a:xfrm>
              <a:off x="4818164" y="2183354"/>
              <a:ext cx="908710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6A82C360-6230-4E6A-89C0-E6638F0C1BDB}"/>
                </a:ext>
              </a:extLst>
            </p:cNvPr>
            <p:cNvSpPr/>
            <p:nvPr/>
          </p:nvSpPr>
          <p:spPr>
            <a:xfrm>
              <a:off x="5499646" y="2183354"/>
              <a:ext cx="198882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146B418A-F699-4EE5-8313-4F979756BBE0}"/>
                </a:ext>
              </a:extLst>
            </p:cNvPr>
            <p:cNvSpPr/>
            <p:nvPr/>
          </p:nvSpPr>
          <p:spPr>
            <a:xfrm>
              <a:off x="5632234" y="2183354"/>
              <a:ext cx="908304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C1444AB5-2AA2-4180-B981-B76B895F998C}"/>
                </a:ext>
              </a:extLst>
            </p:cNvPr>
            <p:cNvSpPr/>
            <p:nvPr/>
          </p:nvSpPr>
          <p:spPr>
            <a:xfrm>
              <a:off x="6371375" y="2183354"/>
              <a:ext cx="908303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4EBAA7C-DE4E-42B5-A3C0-007ED71993F0}"/>
                </a:ext>
              </a:extLst>
            </p:cNvPr>
            <p:cNvSpPr/>
            <p:nvPr/>
          </p:nvSpPr>
          <p:spPr>
            <a:xfrm>
              <a:off x="7108991" y="2183354"/>
              <a:ext cx="681685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06860D33-DF2E-491C-92E0-9FBC9B4B0B98}"/>
                </a:ext>
              </a:extLst>
            </p:cNvPr>
            <p:cNvSpPr/>
            <p:nvPr/>
          </p:nvSpPr>
          <p:spPr>
            <a:xfrm>
              <a:off x="7621308" y="2183354"/>
              <a:ext cx="681227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4BD858D-7B37-48A5-B94A-95B6528E541E}"/>
                </a:ext>
              </a:extLst>
            </p:cNvPr>
            <p:cNvSpPr/>
            <p:nvPr/>
          </p:nvSpPr>
          <p:spPr>
            <a:xfrm>
              <a:off x="8075461" y="2183354"/>
              <a:ext cx="225551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195B95EF-FA27-4DE8-BDBA-D37F26E940D8}"/>
                </a:ext>
              </a:extLst>
            </p:cNvPr>
            <p:cNvSpPr/>
            <p:nvPr/>
          </p:nvSpPr>
          <p:spPr>
            <a:xfrm>
              <a:off x="8188237" y="2183354"/>
              <a:ext cx="681227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C7CF8DED-7978-48AA-849A-3962047AF88C}"/>
                </a:ext>
              </a:extLst>
            </p:cNvPr>
            <p:cNvSpPr/>
            <p:nvPr/>
          </p:nvSpPr>
          <p:spPr>
            <a:xfrm>
              <a:off x="8698777" y="2183354"/>
              <a:ext cx="908303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3A066A12-EC85-4003-8FBF-C0C4F068A3AB}"/>
                </a:ext>
              </a:extLst>
            </p:cNvPr>
            <p:cNvSpPr/>
            <p:nvPr/>
          </p:nvSpPr>
          <p:spPr>
            <a:xfrm>
              <a:off x="753301" y="2849596"/>
              <a:ext cx="739140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8D64CE2C-5BF3-40E9-886E-96AB5B9DF38C}"/>
                </a:ext>
              </a:extLst>
            </p:cNvPr>
            <p:cNvSpPr/>
            <p:nvPr/>
          </p:nvSpPr>
          <p:spPr>
            <a:xfrm>
              <a:off x="410223" y="2874614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A426189D-72AE-4003-9468-CB1450F802D3}"/>
                </a:ext>
              </a:extLst>
            </p:cNvPr>
            <p:cNvSpPr/>
            <p:nvPr/>
          </p:nvSpPr>
          <p:spPr>
            <a:xfrm>
              <a:off x="1344587" y="2849596"/>
              <a:ext cx="454152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E00E9E95-5EE7-41AE-8DBE-CF72F7491B1F}"/>
                </a:ext>
              </a:extLst>
            </p:cNvPr>
            <p:cNvSpPr/>
            <p:nvPr/>
          </p:nvSpPr>
          <p:spPr>
            <a:xfrm>
              <a:off x="1628051" y="2849596"/>
              <a:ext cx="1135761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A4CB72EB-567B-43EB-9C75-9B31EA6154ED}"/>
                </a:ext>
              </a:extLst>
            </p:cNvPr>
            <p:cNvSpPr/>
            <p:nvPr/>
          </p:nvSpPr>
          <p:spPr>
            <a:xfrm>
              <a:off x="2593124" y="2849596"/>
              <a:ext cx="709168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4B647978-FCE5-4F5C-8E8B-E74A15CE924F}"/>
                </a:ext>
              </a:extLst>
            </p:cNvPr>
            <p:cNvSpPr/>
            <p:nvPr/>
          </p:nvSpPr>
          <p:spPr>
            <a:xfrm>
              <a:off x="3181389" y="2849596"/>
              <a:ext cx="948690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C62FF23A-37AA-47D0-A4B0-9351441A5D3E}"/>
                </a:ext>
              </a:extLst>
            </p:cNvPr>
            <p:cNvSpPr/>
            <p:nvPr/>
          </p:nvSpPr>
          <p:spPr>
            <a:xfrm>
              <a:off x="987997" y="3241264"/>
              <a:ext cx="356616" cy="3505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EEAD9154-B236-467C-9765-5ECD45929CF7}"/>
                </a:ext>
              </a:extLst>
            </p:cNvPr>
            <p:cNvSpPr/>
            <p:nvPr/>
          </p:nvSpPr>
          <p:spPr>
            <a:xfrm>
              <a:off x="1274509" y="3283936"/>
              <a:ext cx="454152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C589C7EB-A7B9-4037-82AC-0E6B406A6457}"/>
                </a:ext>
              </a:extLst>
            </p:cNvPr>
            <p:cNvSpPr/>
            <p:nvPr/>
          </p:nvSpPr>
          <p:spPr>
            <a:xfrm>
              <a:off x="1557948" y="3283936"/>
              <a:ext cx="1135380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16306562-D4AE-433C-B0A5-59A7046CE567}"/>
                </a:ext>
              </a:extLst>
            </p:cNvPr>
            <p:cNvSpPr/>
            <p:nvPr/>
          </p:nvSpPr>
          <p:spPr>
            <a:xfrm>
              <a:off x="2524545" y="3283936"/>
              <a:ext cx="908303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2037B6D1-AAB0-4A15-B09D-79A95E6D1D64}"/>
                </a:ext>
              </a:extLst>
            </p:cNvPr>
            <p:cNvSpPr/>
            <p:nvPr/>
          </p:nvSpPr>
          <p:spPr>
            <a:xfrm>
              <a:off x="3262161" y="3283936"/>
              <a:ext cx="908303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FD3F3918-4234-4911-952E-65760FB973A4}"/>
                </a:ext>
              </a:extLst>
            </p:cNvPr>
            <p:cNvSpPr/>
            <p:nvPr/>
          </p:nvSpPr>
          <p:spPr>
            <a:xfrm>
              <a:off x="3943388" y="3283936"/>
              <a:ext cx="201167" cy="29260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4AAB15E1-483A-4205-A4CB-5673AD9D4ECA}"/>
                </a:ext>
              </a:extLst>
            </p:cNvPr>
            <p:cNvSpPr/>
            <p:nvPr/>
          </p:nvSpPr>
          <p:spPr>
            <a:xfrm>
              <a:off x="4077501" y="3283936"/>
              <a:ext cx="1135761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91BB8189-920F-477A-84DD-A7480E9D4751}"/>
                </a:ext>
              </a:extLst>
            </p:cNvPr>
            <p:cNvSpPr/>
            <p:nvPr/>
          </p:nvSpPr>
          <p:spPr>
            <a:xfrm>
              <a:off x="4986058" y="3283936"/>
              <a:ext cx="198882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515087CF-2C38-4C5E-9B22-1BCE44EE9CB5}"/>
                </a:ext>
              </a:extLst>
            </p:cNvPr>
            <p:cNvSpPr/>
            <p:nvPr/>
          </p:nvSpPr>
          <p:spPr>
            <a:xfrm>
              <a:off x="5118646" y="3283936"/>
              <a:ext cx="1135379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0DBA5ABD-AC77-4ED6-8567-56A58511AC12}"/>
                </a:ext>
              </a:extLst>
            </p:cNvPr>
            <p:cNvSpPr/>
            <p:nvPr/>
          </p:nvSpPr>
          <p:spPr>
            <a:xfrm>
              <a:off x="6083338" y="3283936"/>
              <a:ext cx="454152" cy="29260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18B26DE5-49D7-46C2-B254-7B1591A05BF7}"/>
                </a:ext>
              </a:extLst>
            </p:cNvPr>
            <p:cNvSpPr/>
            <p:nvPr/>
          </p:nvSpPr>
          <p:spPr>
            <a:xfrm>
              <a:off x="6368326" y="3283936"/>
              <a:ext cx="443483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1668C81E-9271-403E-971B-DA3F8E27C066}"/>
                </a:ext>
              </a:extLst>
            </p:cNvPr>
            <p:cNvSpPr/>
            <p:nvPr/>
          </p:nvSpPr>
          <p:spPr>
            <a:xfrm>
              <a:off x="6663982" y="3283936"/>
              <a:ext cx="681227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2CF347D4-597D-48F6-B084-96048BC2D7C7}"/>
                </a:ext>
              </a:extLst>
            </p:cNvPr>
            <p:cNvSpPr/>
            <p:nvPr/>
          </p:nvSpPr>
          <p:spPr>
            <a:xfrm>
              <a:off x="7174777" y="3283936"/>
              <a:ext cx="681227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549604C8-BEC4-4CA0-88FC-34EF0368ED36}"/>
                </a:ext>
              </a:extLst>
            </p:cNvPr>
            <p:cNvSpPr/>
            <p:nvPr/>
          </p:nvSpPr>
          <p:spPr>
            <a:xfrm>
              <a:off x="7685316" y="3283936"/>
              <a:ext cx="1135379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40DB856E-8F6A-43B0-8929-55BEBF86ECB4}"/>
                </a:ext>
              </a:extLst>
            </p:cNvPr>
            <p:cNvSpPr/>
            <p:nvPr/>
          </p:nvSpPr>
          <p:spPr>
            <a:xfrm>
              <a:off x="8651532" y="3283936"/>
              <a:ext cx="681227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>
              <a:extLst>
                <a:ext uri="{FF2B5EF4-FFF2-40B4-BE49-F238E27FC236}">
                  <a16:creationId xmlns:a16="http://schemas.microsoft.com/office/drawing/2014/main" id="{1BE2519E-5139-4049-8B4A-B634A6F46544}"/>
                </a:ext>
              </a:extLst>
            </p:cNvPr>
            <p:cNvSpPr/>
            <p:nvPr/>
          </p:nvSpPr>
          <p:spPr>
            <a:xfrm>
              <a:off x="9162073" y="3283936"/>
              <a:ext cx="681685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376AE431-D5CB-4B1A-A53F-FE607D2A7B11}"/>
                </a:ext>
              </a:extLst>
            </p:cNvPr>
            <p:cNvSpPr/>
            <p:nvPr/>
          </p:nvSpPr>
          <p:spPr>
            <a:xfrm>
              <a:off x="9672993" y="3283936"/>
              <a:ext cx="681227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37A24075-38D4-4D32-930B-5A93DC612538}"/>
                </a:ext>
              </a:extLst>
            </p:cNvPr>
            <p:cNvSpPr/>
            <p:nvPr/>
          </p:nvSpPr>
          <p:spPr>
            <a:xfrm>
              <a:off x="987997" y="3622264"/>
              <a:ext cx="356616" cy="3505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2A2D49E2-786C-49E2-A8EF-DBD8C91F436F}"/>
                </a:ext>
              </a:extLst>
            </p:cNvPr>
            <p:cNvSpPr/>
            <p:nvPr/>
          </p:nvSpPr>
          <p:spPr>
            <a:xfrm>
              <a:off x="1274509" y="3664935"/>
              <a:ext cx="225552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F98B7965-A956-43FF-9A14-4629B1138AA3}"/>
                </a:ext>
              </a:extLst>
            </p:cNvPr>
            <p:cNvSpPr/>
            <p:nvPr/>
          </p:nvSpPr>
          <p:spPr>
            <a:xfrm>
              <a:off x="1387259" y="3664935"/>
              <a:ext cx="1135380" cy="2926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61132821-0499-4AFB-BBF0-F42D04262F51}"/>
                </a:ext>
              </a:extLst>
            </p:cNvPr>
            <p:cNvSpPr/>
            <p:nvPr/>
          </p:nvSpPr>
          <p:spPr>
            <a:xfrm>
              <a:off x="2351952" y="3664935"/>
              <a:ext cx="1135761" cy="29260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DFC27B0D-EC9C-43EE-9F6B-440E17D9052B}"/>
                </a:ext>
              </a:extLst>
            </p:cNvPr>
            <p:cNvSpPr/>
            <p:nvPr/>
          </p:nvSpPr>
          <p:spPr>
            <a:xfrm>
              <a:off x="3318549" y="3664935"/>
              <a:ext cx="681227" cy="29260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E8614D23-FC77-4E8B-8FFE-800C915CF320}"/>
                </a:ext>
              </a:extLst>
            </p:cNvPr>
            <p:cNvSpPr/>
            <p:nvPr/>
          </p:nvSpPr>
          <p:spPr>
            <a:xfrm>
              <a:off x="3772701" y="3664935"/>
              <a:ext cx="908303" cy="29260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9562048D-430E-4B14-B473-51EF4CAA8B56}"/>
                </a:ext>
              </a:extLst>
            </p:cNvPr>
            <p:cNvSpPr/>
            <p:nvPr/>
          </p:nvSpPr>
          <p:spPr>
            <a:xfrm>
              <a:off x="4510317" y="3664935"/>
              <a:ext cx="908710" cy="29260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8FE218BC-6DA5-490A-B2E3-7AABC704C36A}"/>
                </a:ext>
              </a:extLst>
            </p:cNvPr>
            <p:cNvSpPr/>
            <p:nvPr/>
          </p:nvSpPr>
          <p:spPr>
            <a:xfrm>
              <a:off x="5248187" y="3664935"/>
              <a:ext cx="2908299" cy="29260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882B2C55-D381-4F80-89DD-ED2AC1276DCB}"/>
                </a:ext>
              </a:extLst>
            </p:cNvPr>
            <p:cNvSpPr/>
            <p:nvPr/>
          </p:nvSpPr>
          <p:spPr>
            <a:xfrm>
              <a:off x="8052601" y="3664935"/>
              <a:ext cx="681227" cy="29260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DF60AB4C-C54E-4F3E-B43E-CEF867687120}"/>
                </a:ext>
              </a:extLst>
            </p:cNvPr>
            <p:cNvSpPr/>
            <p:nvPr/>
          </p:nvSpPr>
          <p:spPr>
            <a:xfrm>
              <a:off x="8558568" y="3664935"/>
              <a:ext cx="681227" cy="29260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5F6F4E2A-5EF7-4DB6-BFD7-14FCFF1827AC}"/>
                </a:ext>
              </a:extLst>
            </p:cNvPr>
            <p:cNvSpPr/>
            <p:nvPr/>
          </p:nvSpPr>
          <p:spPr>
            <a:xfrm>
              <a:off x="9069108" y="3664935"/>
              <a:ext cx="681685" cy="292608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27864B7C-72AD-477A-B6C5-350F2D21B41D}"/>
                </a:ext>
              </a:extLst>
            </p:cNvPr>
            <p:cNvSpPr/>
            <p:nvPr/>
          </p:nvSpPr>
          <p:spPr>
            <a:xfrm>
              <a:off x="9523641" y="3664935"/>
              <a:ext cx="225551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2DDA3E0F-7DD4-4ABE-B2A2-811F86223A3C}"/>
                </a:ext>
              </a:extLst>
            </p:cNvPr>
            <p:cNvSpPr/>
            <p:nvPr/>
          </p:nvSpPr>
          <p:spPr>
            <a:xfrm>
              <a:off x="9636417" y="3664935"/>
              <a:ext cx="908303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80">
              <a:extLst>
                <a:ext uri="{FF2B5EF4-FFF2-40B4-BE49-F238E27FC236}">
                  <a16:creationId xmlns:a16="http://schemas.microsoft.com/office/drawing/2014/main" id="{5BB38D22-632C-4B51-A739-9081F820BF14}"/>
                </a:ext>
              </a:extLst>
            </p:cNvPr>
            <p:cNvSpPr/>
            <p:nvPr/>
          </p:nvSpPr>
          <p:spPr>
            <a:xfrm>
              <a:off x="1274509" y="3981623"/>
              <a:ext cx="1385442" cy="29291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1">
              <a:extLst>
                <a:ext uri="{FF2B5EF4-FFF2-40B4-BE49-F238E27FC236}">
                  <a16:creationId xmlns:a16="http://schemas.microsoft.com/office/drawing/2014/main" id="{E031148C-3351-4F91-9CE6-938215F381E3}"/>
                </a:ext>
              </a:extLst>
            </p:cNvPr>
            <p:cNvSpPr/>
            <p:nvPr/>
          </p:nvSpPr>
          <p:spPr>
            <a:xfrm>
              <a:off x="4502315" y="428036"/>
              <a:ext cx="1627632" cy="350824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2">
              <a:extLst>
                <a:ext uri="{FF2B5EF4-FFF2-40B4-BE49-F238E27FC236}">
                  <a16:creationId xmlns:a16="http://schemas.microsoft.com/office/drawing/2014/main" id="{95E7180F-4EC8-4E1C-8F6F-F8E9F6E5F16D}"/>
                </a:ext>
              </a:extLst>
            </p:cNvPr>
            <p:cNvSpPr/>
            <p:nvPr/>
          </p:nvSpPr>
          <p:spPr>
            <a:xfrm>
              <a:off x="5927256" y="428036"/>
              <a:ext cx="814273" cy="35082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4">
            <a:extLst>
              <a:ext uri="{FF2B5EF4-FFF2-40B4-BE49-F238E27FC236}">
                <a16:creationId xmlns:a16="http://schemas.microsoft.com/office/drawing/2014/main" id="{2B1588E7-A057-4635-B7C3-A952C4591CB1}"/>
              </a:ext>
            </a:extLst>
          </p:cNvPr>
          <p:cNvSpPr/>
          <p:nvPr/>
        </p:nvSpPr>
        <p:spPr>
          <a:xfrm>
            <a:off x="5778857" y="4256207"/>
            <a:ext cx="4074364" cy="182263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81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정의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EFCFDC-D8F6-46FA-B79A-E8A8902A49EA}"/>
              </a:ext>
            </a:extLst>
          </p:cNvPr>
          <p:cNvGrpSpPr/>
          <p:nvPr/>
        </p:nvGrpSpPr>
        <p:grpSpPr>
          <a:xfrm>
            <a:off x="410223" y="1216406"/>
            <a:ext cx="10867377" cy="4316884"/>
            <a:chOff x="398500" y="945133"/>
            <a:chExt cx="11022989" cy="4425188"/>
          </a:xfrm>
        </p:grpSpPr>
        <p:sp>
          <p:nvSpPr>
            <p:cNvPr id="119" name="object 3">
              <a:extLst>
                <a:ext uri="{FF2B5EF4-FFF2-40B4-BE49-F238E27FC236}">
                  <a16:creationId xmlns:a16="http://schemas.microsoft.com/office/drawing/2014/main" id="{8D14A52C-5267-4301-9EA4-EBA8744AE8F9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">
              <a:extLst>
                <a:ext uri="{FF2B5EF4-FFF2-40B4-BE49-F238E27FC236}">
                  <a16:creationId xmlns:a16="http://schemas.microsoft.com/office/drawing/2014/main" id="{8E96ED0C-9F04-433B-B1D4-5C6546BA4194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5">
              <a:extLst>
                <a:ext uri="{FF2B5EF4-FFF2-40B4-BE49-F238E27FC236}">
                  <a16:creationId xmlns:a16="http://schemas.microsoft.com/office/drawing/2014/main" id="{C0AADE34-9689-4A56-AF25-F0AA45EE54BB}"/>
                </a:ext>
              </a:extLst>
            </p:cNvPr>
            <p:cNvSpPr/>
            <p:nvPr/>
          </p:nvSpPr>
          <p:spPr>
            <a:xfrm>
              <a:off x="1479169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6">
              <a:extLst>
                <a:ext uri="{FF2B5EF4-FFF2-40B4-BE49-F238E27FC236}">
                  <a16:creationId xmlns:a16="http://schemas.microsoft.com/office/drawing/2014/main" id="{0EA32ACD-E144-46BD-8749-920252522C5A}"/>
                </a:ext>
              </a:extLst>
            </p:cNvPr>
            <p:cNvSpPr/>
            <p:nvPr/>
          </p:nvSpPr>
          <p:spPr>
            <a:xfrm>
              <a:off x="1991232" y="945133"/>
              <a:ext cx="377951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7">
              <a:extLst>
                <a:ext uri="{FF2B5EF4-FFF2-40B4-BE49-F238E27FC236}">
                  <a16:creationId xmlns:a16="http://schemas.microsoft.com/office/drawing/2014/main" id="{72269FB1-3096-40F7-BA15-A6A5B387CF47}"/>
                </a:ext>
              </a:extLst>
            </p:cNvPr>
            <p:cNvSpPr/>
            <p:nvPr/>
          </p:nvSpPr>
          <p:spPr>
            <a:xfrm>
              <a:off x="2274697" y="945133"/>
              <a:ext cx="681685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8">
              <a:extLst>
                <a:ext uri="{FF2B5EF4-FFF2-40B4-BE49-F238E27FC236}">
                  <a16:creationId xmlns:a16="http://schemas.microsoft.com/office/drawing/2014/main" id="{38A847BF-A58E-426F-979F-0DD00F013430}"/>
                </a:ext>
              </a:extLst>
            </p:cNvPr>
            <p:cNvSpPr txBox="1"/>
            <p:nvPr/>
          </p:nvSpPr>
          <p:spPr>
            <a:xfrm>
              <a:off x="745642" y="1380185"/>
              <a:ext cx="17716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25" name="object 9">
              <a:extLst>
                <a:ext uri="{FF2B5EF4-FFF2-40B4-BE49-F238E27FC236}">
                  <a16:creationId xmlns:a16="http://schemas.microsoft.com/office/drawing/2014/main" id="{9D2AF8DB-1E63-49A7-A554-26A20972FF28}"/>
                </a:ext>
              </a:extLst>
            </p:cNvPr>
            <p:cNvSpPr/>
            <p:nvPr/>
          </p:nvSpPr>
          <p:spPr>
            <a:xfrm>
              <a:off x="1009802" y="1379169"/>
              <a:ext cx="443484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0">
              <a:extLst>
                <a:ext uri="{FF2B5EF4-FFF2-40B4-BE49-F238E27FC236}">
                  <a16:creationId xmlns:a16="http://schemas.microsoft.com/office/drawing/2014/main" id="{55D00765-4A04-47CB-861D-3F7F2F8453EF}"/>
                </a:ext>
              </a:extLst>
            </p:cNvPr>
            <p:cNvSpPr/>
            <p:nvPr/>
          </p:nvSpPr>
          <p:spPr>
            <a:xfrm>
              <a:off x="1305433" y="1379169"/>
              <a:ext cx="681228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1">
              <a:extLst>
                <a:ext uri="{FF2B5EF4-FFF2-40B4-BE49-F238E27FC236}">
                  <a16:creationId xmlns:a16="http://schemas.microsoft.com/office/drawing/2014/main" id="{520E2060-03D6-4E8D-AEE8-3A932EABE448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">
              <a:extLst>
                <a:ext uri="{FF2B5EF4-FFF2-40B4-BE49-F238E27FC236}">
                  <a16:creationId xmlns:a16="http://schemas.microsoft.com/office/drawing/2014/main" id="{ADC6A3F5-BBFD-49FE-881B-A5A4E3145D89}"/>
                </a:ext>
              </a:extLst>
            </p:cNvPr>
            <p:cNvSpPr/>
            <p:nvPr/>
          </p:nvSpPr>
          <p:spPr>
            <a:xfrm>
              <a:off x="1262786" y="1760854"/>
              <a:ext cx="908304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3">
              <a:extLst>
                <a:ext uri="{FF2B5EF4-FFF2-40B4-BE49-F238E27FC236}">
                  <a16:creationId xmlns:a16="http://schemas.microsoft.com/office/drawing/2014/main" id="{261E9C96-198C-443B-99BD-1089E849C607}"/>
                </a:ext>
              </a:extLst>
            </p:cNvPr>
            <p:cNvSpPr/>
            <p:nvPr/>
          </p:nvSpPr>
          <p:spPr>
            <a:xfrm>
              <a:off x="2000376" y="1760854"/>
              <a:ext cx="908710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4">
              <a:extLst>
                <a:ext uri="{FF2B5EF4-FFF2-40B4-BE49-F238E27FC236}">
                  <a16:creationId xmlns:a16="http://schemas.microsoft.com/office/drawing/2014/main" id="{395CC77B-8CE9-4413-BADE-C50017DAB58B}"/>
                </a:ext>
              </a:extLst>
            </p:cNvPr>
            <p:cNvSpPr/>
            <p:nvPr/>
          </p:nvSpPr>
          <p:spPr>
            <a:xfrm>
              <a:off x="2739898" y="1760854"/>
              <a:ext cx="908303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5">
              <a:extLst>
                <a:ext uri="{FF2B5EF4-FFF2-40B4-BE49-F238E27FC236}">
                  <a16:creationId xmlns:a16="http://schemas.microsoft.com/office/drawing/2014/main" id="{F188D099-D77A-4A7F-9DC9-A9265D695AEE}"/>
                </a:ext>
              </a:extLst>
            </p:cNvPr>
            <p:cNvSpPr/>
            <p:nvPr/>
          </p:nvSpPr>
          <p:spPr>
            <a:xfrm>
              <a:off x="3477514" y="1760854"/>
              <a:ext cx="681227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6">
              <a:extLst>
                <a:ext uri="{FF2B5EF4-FFF2-40B4-BE49-F238E27FC236}">
                  <a16:creationId xmlns:a16="http://schemas.microsoft.com/office/drawing/2014/main" id="{B649360D-237A-412A-98CA-81A083DF4785}"/>
                </a:ext>
              </a:extLst>
            </p:cNvPr>
            <p:cNvSpPr/>
            <p:nvPr/>
          </p:nvSpPr>
          <p:spPr>
            <a:xfrm>
              <a:off x="3931665" y="1760854"/>
              <a:ext cx="201167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7">
              <a:extLst>
                <a:ext uri="{FF2B5EF4-FFF2-40B4-BE49-F238E27FC236}">
                  <a16:creationId xmlns:a16="http://schemas.microsoft.com/office/drawing/2014/main" id="{F8C1DADA-805D-46DD-88A7-462597694565}"/>
                </a:ext>
              </a:extLst>
            </p:cNvPr>
            <p:cNvSpPr/>
            <p:nvPr/>
          </p:nvSpPr>
          <p:spPr>
            <a:xfrm>
              <a:off x="4065778" y="1760854"/>
              <a:ext cx="681227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8">
              <a:extLst>
                <a:ext uri="{FF2B5EF4-FFF2-40B4-BE49-F238E27FC236}">
                  <a16:creationId xmlns:a16="http://schemas.microsoft.com/office/drawing/2014/main" id="{900285C8-D66E-4A14-952E-259508340BF9}"/>
                </a:ext>
              </a:extLst>
            </p:cNvPr>
            <p:cNvSpPr/>
            <p:nvPr/>
          </p:nvSpPr>
          <p:spPr>
            <a:xfrm>
              <a:off x="4576317" y="1760854"/>
              <a:ext cx="681685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9">
              <a:extLst>
                <a:ext uri="{FF2B5EF4-FFF2-40B4-BE49-F238E27FC236}">
                  <a16:creationId xmlns:a16="http://schemas.microsoft.com/office/drawing/2014/main" id="{3740F78B-E9CE-4108-A88F-57FA998B83FB}"/>
                </a:ext>
              </a:extLst>
            </p:cNvPr>
            <p:cNvSpPr/>
            <p:nvPr/>
          </p:nvSpPr>
          <p:spPr>
            <a:xfrm>
              <a:off x="5087111" y="1760854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20">
              <a:extLst>
                <a:ext uri="{FF2B5EF4-FFF2-40B4-BE49-F238E27FC236}">
                  <a16:creationId xmlns:a16="http://schemas.microsoft.com/office/drawing/2014/main" id="{E8B18D4A-1717-47DC-99CB-A253EA6A1557}"/>
                </a:ext>
              </a:extLst>
            </p:cNvPr>
            <p:cNvSpPr/>
            <p:nvPr/>
          </p:nvSpPr>
          <p:spPr>
            <a:xfrm>
              <a:off x="5599176" y="1760854"/>
              <a:ext cx="681227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21">
              <a:extLst>
                <a:ext uri="{FF2B5EF4-FFF2-40B4-BE49-F238E27FC236}">
                  <a16:creationId xmlns:a16="http://schemas.microsoft.com/office/drawing/2014/main" id="{8435F200-2E51-4519-B3DA-94A7287E298B}"/>
                </a:ext>
              </a:extLst>
            </p:cNvPr>
            <p:cNvSpPr/>
            <p:nvPr/>
          </p:nvSpPr>
          <p:spPr>
            <a:xfrm>
              <a:off x="6053328" y="1760854"/>
              <a:ext cx="198882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22">
              <a:extLst>
                <a:ext uri="{FF2B5EF4-FFF2-40B4-BE49-F238E27FC236}">
                  <a16:creationId xmlns:a16="http://schemas.microsoft.com/office/drawing/2014/main" id="{830E3367-54A5-46AC-8D40-61BCF4F9A6C2}"/>
                </a:ext>
              </a:extLst>
            </p:cNvPr>
            <p:cNvSpPr/>
            <p:nvPr/>
          </p:nvSpPr>
          <p:spPr>
            <a:xfrm>
              <a:off x="6185915" y="1760854"/>
              <a:ext cx="681228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23">
              <a:extLst>
                <a:ext uri="{FF2B5EF4-FFF2-40B4-BE49-F238E27FC236}">
                  <a16:creationId xmlns:a16="http://schemas.microsoft.com/office/drawing/2014/main" id="{51FC4776-233A-459E-AECA-8CDE2F97B122}"/>
                </a:ext>
              </a:extLst>
            </p:cNvPr>
            <p:cNvSpPr/>
            <p:nvPr/>
          </p:nvSpPr>
          <p:spPr>
            <a:xfrm>
              <a:off x="6697980" y="1760854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24">
              <a:extLst>
                <a:ext uri="{FF2B5EF4-FFF2-40B4-BE49-F238E27FC236}">
                  <a16:creationId xmlns:a16="http://schemas.microsoft.com/office/drawing/2014/main" id="{CB24FF48-295F-4235-BC8D-80703F68F225}"/>
                </a:ext>
              </a:extLst>
            </p:cNvPr>
            <p:cNvSpPr/>
            <p:nvPr/>
          </p:nvSpPr>
          <p:spPr>
            <a:xfrm>
              <a:off x="7152385" y="1760854"/>
              <a:ext cx="198881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25">
              <a:extLst>
                <a:ext uri="{FF2B5EF4-FFF2-40B4-BE49-F238E27FC236}">
                  <a16:creationId xmlns:a16="http://schemas.microsoft.com/office/drawing/2014/main" id="{18553D98-D28C-4227-A35B-FFFFCCDB970D}"/>
                </a:ext>
              </a:extLst>
            </p:cNvPr>
            <p:cNvSpPr/>
            <p:nvPr/>
          </p:nvSpPr>
          <p:spPr>
            <a:xfrm>
              <a:off x="7284973" y="1760854"/>
              <a:ext cx="681227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26">
              <a:extLst>
                <a:ext uri="{FF2B5EF4-FFF2-40B4-BE49-F238E27FC236}">
                  <a16:creationId xmlns:a16="http://schemas.microsoft.com/office/drawing/2014/main" id="{14C6E615-96DA-4DE8-91B2-C9C91F4567A3}"/>
                </a:ext>
              </a:extLst>
            </p:cNvPr>
            <p:cNvSpPr/>
            <p:nvPr/>
          </p:nvSpPr>
          <p:spPr>
            <a:xfrm>
              <a:off x="7795514" y="1760854"/>
              <a:ext cx="681227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27">
              <a:extLst>
                <a:ext uri="{FF2B5EF4-FFF2-40B4-BE49-F238E27FC236}">
                  <a16:creationId xmlns:a16="http://schemas.microsoft.com/office/drawing/2014/main" id="{5227577A-BB72-4AA8-B9D5-2A607D7C99A8}"/>
                </a:ext>
              </a:extLst>
            </p:cNvPr>
            <p:cNvSpPr/>
            <p:nvPr/>
          </p:nvSpPr>
          <p:spPr>
            <a:xfrm>
              <a:off x="8307578" y="1760854"/>
              <a:ext cx="908303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28">
              <a:extLst>
                <a:ext uri="{FF2B5EF4-FFF2-40B4-BE49-F238E27FC236}">
                  <a16:creationId xmlns:a16="http://schemas.microsoft.com/office/drawing/2014/main" id="{BC3F0078-56C6-4BE1-A063-99EAA8EF2051}"/>
                </a:ext>
              </a:extLst>
            </p:cNvPr>
            <p:cNvSpPr/>
            <p:nvPr/>
          </p:nvSpPr>
          <p:spPr>
            <a:xfrm>
              <a:off x="9045193" y="1760854"/>
              <a:ext cx="908710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29">
              <a:extLst>
                <a:ext uri="{FF2B5EF4-FFF2-40B4-BE49-F238E27FC236}">
                  <a16:creationId xmlns:a16="http://schemas.microsoft.com/office/drawing/2014/main" id="{57594DC0-20A4-416A-844E-7FEF876350B9}"/>
                </a:ext>
              </a:extLst>
            </p:cNvPr>
            <p:cNvSpPr/>
            <p:nvPr/>
          </p:nvSpPr>
          <p:spPr>
            <a:xfrm>
              <a:off x="9726803" y="1760854"/>
              <a:ext cx="681227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30">
              <a:extLst>
                <a:ext uri="{FF2B5EF4-FFF2-40B4-BE49-F238E27FC236}">
                  <a16:creationId xmlns:a16="http://schemas.microsoft.com/office/drawing/2014/main" id="{D824FEB4-CC21-43C3-86EF-E9A901B6FC0C}"/>
                </a:ext>
              </a:extLst>
            </p:cNvPr>
            <p:cNvSpPr/>
            <p:nvPr/>
          </p:nvSpPr>
          <p:spPr>
            <a:xfrm>
              <a:off x="10238867" y="1760854"/>
              <a:ext cx="454151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31">
              <a:extLst>
                <a:ext uri="{FF2B5EF4-FFF2-40B4-BE49-F238E27FC236}">
                  <a16:creationId xmlns:a16="http://schemas.microsoft.com/office/drawing/2014/main" id="{11764396-A27A-4DAC-8763-4AB27D15DEEA}"/>
                </a:ext>
              </a:extLst>
            </p:cNvPr>
            <p:cNvSpPr/>
            <p:nvPr/>
          </p:nvSpPr>
          <p:spPr>
            <a:xfrm>
              <a:off x="10636631" y="1760854"/>
              <a:ext cx="443483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33">
              <a:extLst>
                <a:ext uri="{FF2B5EF4-FFF2-40B4-BE49-F238E27FC236}">
                  <a16:creationId xmlns:a16="http://schemas.microsoft.com/office/drawing/2014/main" id="{B4C5BDB1-4E59-414B-B190-5A594EFE29F2}"/>
                </a:ext>
              </a:extLst>
            </p:cNvPr>
            <p:cNvSpPr/>
            <p:nvPr/>
          </p:nvSpPr>
          <p:spPr>
            <a:xfrm>
              <a:off x="1211768" y="2077464"/>
              <a:ext cx="1936877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35">
              <a:extLst>
                <a:ext uri="{FF2B5EF4-FFF2-40B4-BE49-F238E27FC236}">
                  <a16:creationId xmlns:a16="http://schemas.microsoft.com/office/drawing/2014/main" id="{C929A0D0-AF26-48D8-BA15-779A826D3B0D}"/>
                </a:ext>
              </a:extLst>
            </p:cNvPr>
            <p:cNvSpPr/>
            <p:nvPr/>
          </p:nvSpPr>
          <p:spPr>
            <a:xfrm>
              <a:off x="1009802" y="2840101"/>
              <a:ext cx="443484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36">
              <a:extLst>
                <a:ext uri="{FF2B5EF4-FFF2-40B4-BE49-F238E27FC236}">
                  <a16:creationId xmlns:a16="http://schemas.microsoft.com/office/drawing/2014/main" id="{90A672F0-7F82-455F-BCEE-AEF493F12F25}"/>
                </a:ext>
              </a:extLst>
            </p:cNvPr>
            <p:cNvSpPr/>
            <p:nvPr/>
          </p:nvSpPr>
          <p:spPr>
            <a:xfrm>
              <a:off x="1305433" y="2840101"/>
              <a:ext cx="681228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37">
              <a:extLst>
                <a:ext uri="{FF2B5EF4-FFF2-40B4-BE49-F238E27FC236}">
                  <a16:creationId xmlns:a16="http://schemas.microsoft.com/office/drawing/2014/main" id="{9A564619-3333-4ACD-9BAC-67674CA18E29}"/>
                </a:ext>
              </a:extLst>
            </p:cNvPr>
            <p:cNvSpPr/>
            <p:nvPr/>
          </p:nvSpPr>
          <p:spPr>
            <a:xfrm>
              <a:off x="976274" y="3178429"/>
              <a:ext cx="356616" cy="3505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38">
              <a:extLst>
                <a:ext uri="{FF2B5EF4-FFF2-40B4-BE49-F238E27FC236}">
                  <a16:creationId xmlns:a16="http://schemas.microsoft.com/office/drawing/2014/main" id="{FCFF65B1-4D17-4751-881C-016234C10D48}"/>
                </a:ext>
              </a:extLst>
            </p:cNvPr>
            <p:cNvSpPr/>
            <p:nvPr/>
          </p:nvSpPr>
          <p:spPr>
            <a:xfrm>
              <a:off x="1319149" y="3221101"/>
              <a:ext cx="1135380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39">
              <a:extLst>
                <a:ext uri="{FF2B5EF4-FFF2-40B4-BE49-F238E27FC236}">
                  <a16:creationId xmlns:a16="http://schemas.microsoft.com/office/drawing/2014/main" id="{454629B4-4A1D-4074-ABB7-80AADF5C7FD5}"/>
                </a:ext>
              </a:extLst>
            </p:cNvPr>
            <p:cNvSpPr/>
            <p:nvPr/>
          </p:nvSpPr>
          <p:spPr>
            <a:xfrm>
              <a:off x="2285364" y="3221101"/>
              <a:ext cx="1135761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40">
              <a:extLst>
                <a:ext uri="{FF2B5EF4-FFF2-40B4-BE49-F238E27FC236}">
                  <a16:creationId xmlns:a16="http://schemas.microsoft.com/office/drawing/2014/main" id="{B6673B9B-1555-4147-8E96-1ED3F129B55D}"/>
                </a:ext>
              </a:extLst>
            </p:cNvPr>
            <p:cNvSpPr/>
            <p:nvPr/>
          </p:nvSpPr>
          <p:spPr>
            <a:xfrm>
              <a:off x="3250438" y="3221101"/>
              <a:ext cx="681227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41">
              <a:extLst>
                <a:ext uri="{FF2B5EF4-FFF2-40B4-BE49-F238E27FC236}">
                  <a16:creationId xmlns:a16="http://schemas.microsoft.com/office/drawing/2014/main" id="{5D991D1D-0692-46FE-A585-AF0A5737EC42}"/>
                </a:ext>
              </a:extLst>
            </p:cNvPr>
            <p:cNvSpPr/>
            <p:nvPr/>
          </p:nvSpPr>
          <p:spPr>
            <a:xfrm>
              <a:off x="3704590" y="3221101"/>
              <a:ext cx="454151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42">
              <a:extLst>
                <a:ext uri="{FF2B5EF4-FFF2-40B4-BE49-F238E27FC236}">
                  <a16:creationId xmlns:a16="http://schemas.microsoft.com/office/drawing/2014/main" id="{ACF2ECD0-6431-486D-9FAE-9CCF553C9DD5}"/>
                </a:ext>
              </a:extLst>
            </p:cNvPr>
            <p:cNvSpPr/>
            <p:nvPr/>
          </p:nvSpPr>
          <p:spPr>
            <a:xfrm>
              <a:off x="3989578" y="3221101"/>
              <a:ext cx="908303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43">
              <a:extLst>
                <a:ext uri="{FF2B5EF4-FFF2-40B4-BE49-F238E27FC236}">
                  <a16:creationId xmlns:a16="http://schemas.microsoft.com/office/drawing/2014/main" id="{C59ADAAE-9A34-4822-9889-094CF4145685}"/>
                </a:ext>
              </a:extLst>
            </p:cNvPr>
            <p:cNvSpPr/>
            <p:nvPr/>
          </p:nvSpPr>
          <p:spPr>
            <a:xfrm>
              <a:off x="4727194" y="3221101"/>
              <a:ext cx="681685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44">
              <a:extLst>
                <a:ext uri="{FF2B5EF4-FFF2-40B4-BE49-F238E27FC236}">
                  <a16:creationId xmlns:a16="http://schemas.microsoft.com/office/drawing/2014/main" id="{821244B0-9427-43DD-BB85-0011FA1B60EF}"/>
                </a:ext>
              </a:extLst>
            </p:cNvPr>
            <p:cNvSpPr/>
            <p:nvPr/>
          </p:nvSpPr>
          <p:spPr>
            <a:xfrm>
              <a:off x="5237988" y="3221101"/>
              <a:ext cx="454151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45">
              <a:extLst>
                <a:ext uri="{FF2B5EF4-FFF2-40B4-BE49-F238E27FC236}">
                  <a16:creationId xmlns:a16="http://schemas.microsoft.com/office/drawing/2014/main" id="{F2439AA1-F8C5-4A54-B18B-38CC84E6C743}"/>
                </a:ext>
              </a:extLst>
            </p:cNvPr>
            <p:cNvSpPr/>
            <p:nvPr/>
          </p:nvSpPr>
          <p:spPr>
            <a:xfrm>
              <a:off x="5522976" y="3221101"/>
              <a:ext cx="443484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46">
              <a:extLst>
                <a:ext uri="{FF2B5EF4-FFF2-40B4-BE49-F238E27FC236}">
                  <a16:creationId xmlns:a16="http://schemas.microsoft.com/office/drawing/2014/main" id="{DB0F8B26-7D64-4070-8BF4-88D1063292D1}"/>
                </a:ext>
              </a:extLst>
            </p:cNvPr>
            <p:cNvSpPr/>
            <p:nvPr/>
          </p:nvSpPr>
          <p:spPr>
            <a:xfrm>
              <a:off x="5875020" y="3221101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47">
              <a:extLst>
                <a:ext uri="{FF2B5EF4-FFF2-40B4-BE49-F238E27FC236}">
                  <a16:creationId xmlns:a16="http://schemas.microsoft.com/office/drawing/2014/main" id="{0944A40C-4A60-4E0C-AC5D-6E4A93E2F1A8}"/>
                </a:ext>
              </a:extLst>
            </p:cNvPr>
            <p:cNvSpPr/>
            <p:nvPr/>
          </p:nvSpPr>
          <p:spPr>
            <a:xfrm>
              <a:off x="6329171" y="3221101"/>
              <a:ext cx="225551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48">
              <a:extLst>
                <a:ext uri="{FF2B5EF4-FFF2-40B4-BE49-F238E27FC236}">
                  <a16:creationId xmlns:a16="http://schemas.microsoft.com/office/drawing/2014/main" id="{F01A9710-9797-4FDA-8964-5572E16C8081}"/>
                </a:ext>
              </a:extLst>
            </p:cNvPr>
            <p:cNvSpPr/>
            <p:nvPr/>
          </p:nvSpPr>
          <p:spPr>
            <a:xfrm>
              <a:off x="6441947" y="3221101"/>
              <a:ext cx="910691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49">
              <a:extLst>
                <a:ext uri="{FF2B5EF4-FFF2-40B4-BE49-F238E27FC236}">
                  <a16:creationId xmlns:a16="http://schemas.microsoft.com/office/drawing/2014/main" id="{E3F0DB6F-E342-4CAC-A9EA-72438EA5CC35}"/>
                </a:ext>
              </a:extLst>
            </p:cNvPr>
            <p:cNvSpPr/>
            <p:nvPr/>
          </p:nvSpPr>
          <p:spPr>
            <a:xfrm>
              <a:off x="7222490" y="3221101"/>
              <a:ext cx="956195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50">
              <a:extLst>
                <a:ext uri="{FF2B5EF4-FFF2-40B4-BE49-F238E27FC236}">
                  <a16:creationId xmlns:a16="http://schemas.microsoft.com/office/drawing/2014/main" id="{85C003F4-54FF-42A1-B549-3CE210CF17C9}"/>
                </a:ext>
              </a:extLst>
            </p:cNvPr>
            <p:cNvSpPr/>
            <p:nvPr/>
          </p:nvSpPr>
          <p:spPr>
            <a:xfrm>
              <a:off x="976274" y="3559505"/>
              <a:ext cx="356616" cy="35082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51">
              <a:extLst>
                <a:ext uri="{FF2B5EF4-FFF2-40B4-BE49-F238E27FC236}">
                  <a16:creationId xmlns:a16="http://schemas.microsoft.com/office/drawing/2014/main" id="{D7812DFA-1267-4E50-ACBA-D2B87A9B3F1F}"/>
                </a:ext>
              </a:extLst>
            </p:cNvPr>
            <p:cNvSpPr/>
            <p:nvPr/>
          </p:nvSpPr>
          <p:spPr>
            <a:xfrm>
              <a:off x="1262786" y="3602177"/>
              <a:ext cx="908304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52">
              <a:extLst>
                <a:ext uri="{FF2B5EF4-FFF2-40B4-BE49-F238E27FC236}">
                  <a16:creationId xmlns:a16="http://schemas.microsoft.com/office/drawing/2014/main" id="{D438030D-0313-48FD-A88D-250F2C3A6202}"/>
                </a:ext>
              </a:extLst>
            </p:cNvPr>
            <p:cNvSpPr/>
            <p:nvPr/>
          </p:nvSpPr>
          <p:spPr>
            <a:xfrm>
              <a:off x="2000376" y="3602177"/>
              <a:ext cx="1135761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53">
              <a:extLst>
                <a:ext uri="{FF2B5EF4-FFF2-40B4-BE49-F238E27FC236}">
                  <a16:creationId xmlns:a16="http://schemas.microsoft.com/office/drawing/2014/main" id="{D4544CBC-7981-4D27-9F48-2DA3DA5DE5CC}"/>
                </a:ext>
              </a:extLst>
            </p:cNvPr>
            <p:cNvSpPr/>
            <p:nvPr/>
          </p:nvSpPr>
          <p:spPr>
            <a:xfrm>
              <a:off x="2966973" y="3602177"/>
              <a:ext cx="454151" cy="2929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54">
              <a:extLst>
                <a:ext uri="{FF2B5EF4-FFF2-40B4-BE49-F238E27FC236}">
                  <a16:creationId xmlns:a16="http://schemas.microsoft.com/office/drawing/2014/main" id="{DD8020B3-672A-40CD-A67B-081CBDC0C81E}"/>
                </a:ext>
              </a:extLst>
            </p:cNvPr>
            <p:cNvSpPr/>
            <p:nvPr/>
          </p:nvSpPr>
          <p:spPr>
            <a:xfrm>
              <a:off x="3194050" y="3602177"/>
              <a:ext cx="454151" cy="29291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55">
              <a:extLst>
                <a:ext uri="{FF2B5EF4-FFF2-40B4-BE49-F238E27FC236}">
                  <a16:creationId xmlns:a16="http://schemas.microsoft.com/office/drawing/2014/main" id="{9EF06EDD-4D87-4B6C-9C62-4FB898BD137E}"/>
                </a:ext>
              </a:extLst>
            </p:cNvPr>
            <p:cNvSpPr/>
            <p:nvPr/>
          </p:nvSpPr>
          <p:spPr>
            <a:xfrm>
              <a:off x="3477514" y="3602177"/>
              <a:ext cx="454151" cy="29291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56">
              <a:extLst>
                <a:ext uri="{FF2B5EF4-FFF2-40B4-BE49-F238E27FC236}">
                  <a16:creationId xmlns:a16="http://schemas.microsoft.com/office/drawing/2014/main" id="{3AD129C9-E847-4D1A-B5BE-BF0FC3FDDED9}"/>
                </a:ext>
              </a:extLst>
            </p:cNvPr>
            <p:cNvSpPr/>
            <p:nvPr/>
          </p:nvSpPr>
          <p:spPr>
            <a:xfrm>
              <a:off x="3818890" y="3602177"/>
              <a:ext cx="454151" cy="29291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57">
              <a:extLst>
                <a:ext uri="{FF2B5EF4-FFF2-40B4-BE49-F238E27FC236}">
                  <a16:creationId xmlns:a16="http://schemas.microsoft.com/office/drawing/2014/main" id="{2C0690A3-446B-4FCC-8CEA-A8B2CC324F46}"/>
                </a:ext>
              </a:extLst>
            </p:cNvPr>
            <p:cNvSpPr/>
            <p:nvPr/>
          </p:nvSpPr>
          <p:spPr>
            <a:xfrm>
              <a:off x="4103878" y="3602177"/>
              <a:ext cx="681227" cy="29291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58">
              <a:extLst>
                <a:ext uri="{FF2B5EF4-FFF2-40B4-BE49-F238E27FC236}">
                  <a16:creationId xmlns:a16="http://schemas.microsoft.com/office/drawing/2014/main" id="{013AB0D8-B710-4848-B7A6-3DC0572D76F3}"/>
                </a:ext>
              </a:extLst>
            </p:cNvPr>
            <p:cNvSpPr/>
            <p:nvPr/>
          </p:nvSpPr>
          <p:spPr>
            <a:xfrm>
              <a:off x="4614417" y="3602177"/>
              <a:ext cx="681685" cy="29291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59">
              <a:extLst>
                <a:ext uri="{FF2B5EF4-FFF2-40B4-BE49-F238E27FC236}">
                  <a16:creationId xmlns:a16="http://schemas.microsoft.com/office/drawing/2014/main" id="{8C80A8B2-0BC8-4713-8545-6EBF0751D6E9}"/>
                </a:ext>
              </a:extLst>
            </p:cNvPr>
            <p:cNvSpPr/>
            <p:nvPr/>
          </p:nvSpPr>
          <p:spPr>
            <a:xfrm>
              <a:off x="5068823" y="3602177"/>
              <a:ext cx="454151" cy="29291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60">
              <a:extLst>
                <a:ext uri="{FF2B5EF4-FFF2-40B4-BE49-F238E27FC236}">
                  <a16:creationId xmlns:a16="http://schemas.microsoft.com/office/drawing/2014/main" id="{B23EE735-23E4-4B3D-92AC-7A12B5CCE811}"/>
                </a:ext>
              </a:extLst>
            </p:cNvPr>
            <p:cNvSpPr/>
            <p:nvPr/>
          </p:nvSpPr>
          <p:spPr>
            <a:xfrm>
              <a:off x="5352288" y="3602177"/>
              <a:ext cx="908303" cy="29291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61">
              <a:extLst>
                <a:ext uri="{FF2B5EF4-FFF2-40B4-BE49-F238E27FC236}">
                  <a16:creationId xmlns:a16="http://schemas.microsoft.com/office/drawing/2014/main" id="{5D548D9A-4C57-4CE2-A496-ECAAFDF95D00}"/>
                </a:ext>
              </a:extLst>
            </p:cNvPr>
            <p:cNvSpPr/>
            <p:nvPr/>
          </p:nvSpPr>
          <p:spPr>
            <a:xfrm>
              <a:off x="6091428" y="3602177"/>
              <a:ext cx="681227" cy="29291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62">
              <a:extLst>
                <a:ext uri="{FF2B5EF4-FFF2-40B4-BE49-F238E27FC236}">
                  <a16:creationId xmlns:a16="http://schemas.microsoft.com/office/drawing/2014/main" id="{15F44299-403F-4BE3-A6EB-CBBF7BF970AB}"/>
                </a:ext>
              </a:extLst>
            </p:cNvPr>
            <p:cNvSpPr/>
            <p:nvPr/>
          </p:nvSpPr>
          <p:spPr>
            <a:xfrm>
              <a:off x="6601968" y="3602177"/>
              <a:ext cx="443483" cy="29291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63">
              <a:extLst>
                <a:ext uri="{FF2B5EF4-FFF2-40B4-BE49-F238E27FC236}">
                  <a16:creationId xmlns:a16="http://schemas.microsoft.com/office/drawing/2014/main" id="{99D9C463-B8A2-4A83-BC85-2D2C36188252}"/>
                </a:ext>
              </a:extLst>
            </p:cNvPr>
            <p:cNvSpPr/>
            <p:nvPr/>
          </p:nvSpPr>
          <p:spPr>
            <a:xfrm>
              <a:off x="6954011" y="3602177"/>
              <a:ext cx="1135761" cy="29291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64">
              <a:extLst>
                <a:ext uri="{FF2B5EF4-FFF2-40B4-BE49-F238E27FC236}">
                  <a16:creationId xmlns:a16="http://schemas.microsoft.com/office/drawing/2014/main" id="{CEEB6A63-86A3-4250-8F33-6AE0C0B3A8E8}"/>
                </a:ext>
              </a:extLst>
            </p:cNvPr>
            <p:cNvSpPr/>
            <p:nvPr/>
          </p:nvSpPr>
          <p:spPr>
            <a:xfrm>
              <a:off x="7862569" y="3602177"/>
              <a:ext cx="2034158" cy="29291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65">
              <a:extLst>
                <a:ext uri="{FF2B5EF4-FFF2-40B4-BE49-F238E27FC236}">
                  <a16:creationId xmlns:a16="http://schemas.microsoft.com/office/drawing/2014/main" id="{AEF206BB-16C4-4433-AECD-3EC177C93C20}"/>
                </a:ext>
              </a:extLst>
            </p:cNvPr>
            <p:cNvSpPr/>
            <p:nvPr/>
          </p:nvSpPr>
          <p:spPr>
            <a:xfrm>
              <a:off x="976274" y="3940809"/>
              <a:ext cx="356616" cy="35051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66">
              <a:extLst>
                <a:ext uri="{FF2B5EF4-FFF2-40B4-BE49-F238E27FC236}">
                  <a16:creationId xmlns:a16="http://schemas.microsoft.com/office/drawing/2014/main" id="{ABD4FFAD-A26C-4B68-B1C2-EFDE979F6122}"/>
                </a:ext>
              </a:extLst>
            </p:cNvPr>
            <p:cNvSpPr/>
            <p:nvPr/>
          </p:nvSpPr>
          <p:spPr>
            <a:xfrm>
              <a:off x="1262786" y="3983482"/>
              <a:ext cx="908304" cy="29260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67">
              <a:extLst>
                <a:ext uri="{FF2B5EF4-FFF2-40B4-BE49-F238E27FC236}">
                  <a16:creationId xmlns:a16="http://schemas.microsoft.com/office/drawing/2014/main" id="{F88BF76E-EF7D-47C1-ADF5-7EAC7B65858E}"/>
                </a:ext>
              </a:extLst>
            </p:cNvPr>
            <p:cNvSpPr/>
            <p:nvPr/>
          </p:nvSpPr>
          <p:spPr>
            <a:xfrm>
              <a:off x="2000376" y="3983482"/>
              <a:ext cx="681227" cy="29260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68">
              <a:extLst>
                <a:ext uri="{FF2B5EF4-FFF2-40B4-BE49-F238E27FC236}">
                  <a16:creationId xmlns:a16="http://schemas.microsoft.com/office/drawing/2014/main" id="{004B9FCD-54B1-4C07-BFA9-B9E3B7175581}"/>
                </a:ext>
              </a:extLst>
            </p:cNvPr>
            <p:cNvSpPr/>
            <p:nvPr/>
          </p:nvSpPr>
          <p:spPr>
            <a:xfrm>
              <a:off x="2512822" y="3983482"/>
              <a:ext cx="454151" cy="29260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69">
              <a:extLst>
                <a:ext uri="{FF2B5EF4-FFF2-40B4-BE49-F238E27FC236}">
                  <a16:creationId xmlns:a16="http://schemas.microsoft.com/office/drawing/2014/main" id="{BC1172BA-A626-4CB0-ADD2-26A8FF902FF7}"/>
                </a:ext>
              </a:extLst>
            </p:cNvPr>
            <p:cNvSpPr/>
            <p:nvPr/>
          </p:nvSpPr>
          <p:spPr>
            <a:xfrm>
              <a:off x="2796285" y="3983482"/>
              <a:ext cx="454151" cy="2926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70">
              <a:extLst>
                <a:ext uri="{FF2B5EF4-FFF2-40B4-BE49-F238E27FC236}">
                  <a16:creationId xmlns:a16="http://schemas.microsoft.com/office/drawing/2014/main" id="{8413762A-19B5-4B62-844A-1FF60E26019C}"/>
                </a:ext>
              </a:extLst>
            </p:cNvPr>
            <p:cNvSpPr/>
            <p:nvPr/>
          </p:nvSpPr>
          <p:spPr>
            <a:xfrm>
              <a:off x="3081273" y="3983482"/>
              <a:ext cx="454151" cy="29260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71">
              <a:extLst>
                <a:ext uri="{FF2B5EF4-FFF2-40B4-BE49-F238E27FC236}">
                  <a16:creationId xmlns:a16="http://schemas.microsoft.com/office/drawing/2014/main" id="{5BEA1E97-4916-4C46-892B-B79DF72FB3B7}"/>
                </a:ext>
              </a:extLst>
            </p:cNvPr>
            <p:cNvSpPr/>
            <p:nvPr/>
          </p:nvSpPr>
          <p:spPr>
            <a:xfrm>
              <a:off x="3364738" y="3983482"/>
              <a:ext cx="454151" cy="29260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72">
              <a:extLst>
                <a:ext uri="{FF2B5EF4-FFF2-40B4-BE49-F238E27FC236}">
                  <a16:creationId xmlns:a16="http://schemas.microsoft.com/office/drawing/2014/main" id="{A51A6917-44A4-41D2-9558-07D93569653A}"/>
                </a:ext>
              </a:extLst>
            </p:cNvPr>
            <p:cNvSpPr/>
            <p:nvPr/>
          </p:nvSpPr>
          <p:spPr>
            <a:xfrm>
              <a:off x="3649726" y="3983482"/>
              <a:ext cx="681227" cy="29260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73">
              <a:extLst>
                <a:ext uri="{FF2B5EF4-FFF2-40B4-BE49-F238E27FC236}">
                  <a16:creationId xmlns:a16="http://schemas.microsoft.com/office/drawing/2014/main" id="{5CB8D618-2F64-453D-BF0B-279A36A88AB6}"/>
                </a:ext>
              </a:extLst>
            </p:cNvPr>
            <p:cNvSpPr/>
            <p:nvPr/>
          </p:nvSpPr>
          <p:spPr>
            <a:xfrm>
              <a:off x="4160265" y="3983482"/>
              <a:ext cx="454151" cy="29260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74">
              <a:extLst>
                <a:ext uri="{FF2B5EF4-FFF2-40B4-BE49-F238E27FC236}">
                  <a16:creationId xmlns:a16="http://schemas.microsoft.com/office/drawing/2014/main" id="{1310EF94-1A6E-46CD-BF72-5E6E6954760C}"/>
                </a:ext>
              </a:extLst>
            </p:cNvPr>
            <p:cNvSpPr/>
            <p:nvPr/>
          </p:nvSpPr>
          <p:spPr>
            <a:xfrm>
              <a:off x="4387341" y="3983482"/>
              <a:ext cx="454151" cy="29260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75">
              <a:extLst>
                <a:ext uri="{FF2B5EF4-FFF2-40B4-BE49-F238E27FC236}">
                  <a16:creationId xmlns:a16="http://schemas.microsoft.com/office/drawing/2014/main" id="{A8697461-E591-49AC-8D1D-82DCE1ED8EF0}"/>
                </a:ext>
              </a:extLst>
            </p:cNvPr>
            <p:cNvSpPr/>
            <p:nvPr/>
          </p:nvSpPr>
          <p:spPr>
            <a:xfrm>
              <a:off x="4670805" y="3983482"/>
              <a:ext cx="1135761" cy="29260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76">
              <a:extLst>
                <a:ext uri="{FF2B5EF4-FFF2-40B4-BE49-F238E27FC236}">
                  <a16:creationId xmlns:a16="http://schemas.microsoft.com/office/drawing/2014/main" id="{F0C353E2-F348-4825-9E0D-D23ECF45F4E5}"/>
                </a:ext>
              </a:extLst>
            </p:cNvPr>
            <p:cNvSpPr/>
            <p:nvPr/>
          </p:nvSpPr>
          <p:spPr>
            <a:xfrm>
              <a:off x="5637276" y="3983482"/>
              <a:ext cx="908303" cy="29260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77">
              <a:extLst>
                <a:ext uri="{FF2B5EF4-FFF2-40B4-BE49-F238E27FC236}">
                  <a16:creationId xmlns:a16="http://schemas.microsoft.com/office/drawing/2014/main" id="{57994B42-7958-44AF-A36E-B60C2436AB6F}"/>
                </a:ext>
              </a:extLst>
            </p:cNvPr>
            <p:cNvSpPr/>
            <p:nvPr/>
          </p:nvSpPr>
          <p:spPr>
            <a:xfrm>
              <a:off x="6374891" y="3983482"/>
              <a:ext cx="681228" cy="29260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78">
              <a:extLst>
                <a:ext uri="{FF2B5EF4-FFF2-40B4-BE49-F238E27FC236}">
                  <a16:creationId xmlns:a16="http://schemas.microsoft.com/office/drawing/2014/main" id="{7F593495-F6F3-4108-8473-384B3E9F3C78}"/>
                </a:ext>
              </a:extLst>
            </p:cNvPr>
            <p:cNvSpPr/>
            <p:nvPr/>
          </p:nvSpPr>
          <p:spPr>
            <a:xfrm>
              <a:off x="6886956" y="3983482"/>
              <a:ext cx="908710" cy="29260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79">
              <a:extLst>
                <a:ext uri="{FF2B5EF4-FFF2-40B4-BE49-F238E27FC236}">
                  <a16:creationId xmlns:a16="http://schemas.microsoft.com/office/drawing/2014/main" id="{C35FF5BC-88B8-44E1-B7A5-955DD00CD1CF}"/>
                </a:ext>
              </a:extLst>
            </p:cNvPr>
            <p:cNvSpPr/>
            <p:nvPr/>
          </p:nvSpPr>
          <p:spPr>
            <a:xfrm>
              <a:off x="7624826" y="3983482"/>
              <a:ext cx="681227" cy="29260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80">
              <a:extLst>
                <a:ext uri="{FF2B5EF4-FFF2-40B4-BE49-F238E27FC236}">
                  <a16:creationId xmlns:a16="http://schemas.microsoft.com/office/drawing/2014/main" id="{CC835A95-6C29-4AA4-B6C2-EFC399E41BF2}"/>
                </a:ext>
              </a:extLst>
            </p:cNvPr>
            <p:cNvSpPr/>
            <p:nvPr/>
          </p:nvSpPr>
          <p:spPr>
            <a:xfrm>
              <a:off x="8135366" y="3983482"/>
              <a:ext cx="681227" cy="29260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81">
              <a:extLst>
                <a:ext uri="{FF2B5EF4-FFF2-40B4-BE49-F238E27FC236}">
                  <a16:creationId xmlns:a16="http://schemas.microsoft.com/office/drawing/2014/main" id="{27236281-58C0-4B4C-B7F3-4291A57B3B84}"/>
                </a:ext>
              </a:extLst>
            </p:cNvPr>
            <p:cNvSpPr/>
            <p:nvPr/>
          </p:nvSpPr>
          <p:spPr>
            <a:xfrm>
              <a:off x="8647430" y="3983482"/>
              <a:ext cx="443483" cy="29260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82">
              <a:extLst>
                <a:ext uri="{FF2B5EF4-FFF2-40B4-BE49-F238E27FC236}">
                  <a16:creationId xmlns:a16="http://schemas.microsoft.com/office/drawing/2014/main" id="{EB343F9A-4BE1-4FC3-B617-2D6434DB3410}"/>
                </a:ext>
              </a:extLst>
            </p:cNvPr>
            <p:cNvSpPr/>
            <p:nvPr/>
          </p:nvSpPr>
          <p:spPr>
            <a:xfrm>
              <a:off x="8999473" y="3983482"/>
              <a:ext cx="681227" cy="29260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83">
              <a:extLst>
                <a:ext uri="{FF2B5EF4-FFF2-40B4-BE49-F238E27FC236}">
                  <a16:creationId xmlns:a16="http://schemas.microsoft.com/office/drawing/2014/main" id="{CBE6005E-736E-418E-87BC-5F2E2F1921F3}"/>
                </a:ext>
              </a:extLst>
            </p:cNvPr>
            <p:cNvSpPr/>
            <p:nvPr/>
          </p:nvSpPr>
          <p:spPr>
            <a:xfrm>
              <a:off x="9453626" y="3983482"/>
              <a:ext cx="1177201" cy="29260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84">
              <a:extLst>
                <a:ext uri="{FF2B5EF4-FFF2-40B4-BE49-F238E27FC236}">
                  <a16:creationId xmlns:a16="http://schemas.microsoft.com/office/drawing/2014/main" id="{DD39B808-537F-496E-859D-C58F26396731}"/>
                </a:ext>
              </a:extLst>
            </p:cNvPr>
            <p:cNvSpPr/>
            <p:nvPr/>
          </p:nvSpPr>
          <p:spPr>
            <a:xfrm>
              <a:off x="10513186" y="3983482"/>
              <a:ext cx="908303" cy="29260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85">
              <a:extLst>
                <a:ext uri="{FF2B5EF4-FFF2-40B4-BE49-F238E27FC236}">
                  <a16:creationId xmlns:a16="http://schemas.microsoft.com/office/drawing/2014/main" id="{1A05D338-0D4F-428E-ADD8-E5C92E7ED4FE}"/>
                </a:ext>
              </a:extLst>
            </p:cNvPr>
            <p:cNvSpPr/>
            <p:nvPr/>
          </p:nvSpPr>
          <p:spPr>
            <a:xfrm>
              <a:off x="1262786" y="4300473"/>
              <a:ext cx="1749932" cy="29260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86">
              <a:extLst>
                <a:ext uri="{FF2B5EF4-FFF2-40B4-BE49-F238E27FC236}">
                  <a16:creationId xmlns:a16="http://schemas.microsoft.com/office/drawing/2014/main" id="{5A5E118A-AA14-48AA-811A-66D6206355C6}"/>
                </a:ext>
              </a:extLst>
            </p:cNvPr>
            <p:cNvSpPr/>
            <p:nvPr/>
          </p:nvSpPr>
          <p:spPr>
            <a:xfrm>
              <a:off x="976274" y="4638802"/>
              <a:ext cx="356616" cy="35051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87">
              <a:extLst>
                <a:ext uri="{FF2B5EF4-FFF2-40B4-BE49-F238E27FC236}">
                  <a16:creationId xmlns:a16="http://schemas.microsoft.com/office/drawing/2014/main" id="{91EC0262-9D44-4EEE-BCF9-E9E6E10A179C}"/>
                </a:ext>
              </a:extLst>
            </p:cNvPr>
            <p:cNvSpPr/>
            <p:nvPr/>
          </p:nvSpPr>
          <p:spPr>
            <a:xfrm>
              <a:off x="1262786" y="4681473"/>
              <a:ext cx="681228" cy="29260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88">
              <a:extLst>
                <a:ext uri="{FF2B5EF4-FFF2-40B4-BE49-F238E27FC236}">
                  <a16:creationId xmlns:a16="http://schemas.microsoft.com/office/drawing/2014/main" id="{0F58EBC7-F420-464A-981F-EB35E6D1BCA6}"/>
                </a:ext>
              </a:extLst>
            </p:cNvPr>
            <p:cNvSpPr/>
            <p:nvPr/>
          </p:nvSpPr>
          <p:spPr>
            <a:xfrm>
              <a:off x="1716913" y="4681473"/>
              <a:ext cx="681227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89">
              <a:extLst>
                <a:ext uri="{FF2B5EF4-FFF2-40B4-BE49-F238E27FC236}">
                  <a16:creationId xmlns:a16="http://schemas.microsoft.com/office/drawing/2014/main" id="{299A9B38-EF68-4BA1-8229-333E5E6D32E8}"/>
                </a:ext>
              </a:extLst>
            </p:cNvPr>
            <p:cNvSpPr/>
            <p:nvPr/>
          </p:nvSpPr>
          <p:spPr>
            <a:xfrm>
              <a:off x="2171064" y="4681473"/>
              <a:ext cx="198881" cy="29260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90">
              <a:extLst>
                <a:ext uri="{FF2B5EF4-FFF2-40B4-BE49-F238E27FC236}">
                  <a16:creationId xmlns:a16="http://schemas.microsoft.com/office/drawing/2014/main" id="{B4523E82-D2D1-4D50-A8A0-F398821AF347}"/>
                </a:ext>
              </a:extLst>
            </p:cNvPr>
            <p:cNvSpPr/>
            <p:nvPr/>
          </p:nvSpPr>
          <p:spPr>
            <a:xfrm>
              <a:off x="2303652" y="4681473"/>
              <a:ext cx="681685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91">
              <a:extLst>
                <a:ext uri="{FF2B5EF4-FFF2-40B4-BE49-F238E27FC236}">
                  <a16:creationId xmlns:a16="http://schemas.microsoft.com/office/drawing/2014/main" id="{DCF8D72B-F8D2-4603-A311-FC6F2808264F}"/>
                </a:ext>
              </a:extLst>
            </p:cNvPr>
            <p:cNvSpPr/>
            <p:nvPr/>
          </p:nvSpPr>
          <p:spPr>
            <a:xfrm>
              <a:off x="2758185" y="4681473"/>
              <a:ext cx="681227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92">
              <a:extLst>
                <a:ext uri="{FF2B5EF4-FFF2-40B4-BE49-F238E27FC236}">
                  <a16:creationId xmlns:a16="http://schemas.microsoft.com/office/drawing/2014/main" id="{551A35C4-E34E-4FF9-A0A4-BFE775293A8D}"/>
                </a:ext>
              </a:extLst>
            </p:cNvPr>
            <p:cNvSpPr/>
            <p:nvPr/>
          </p:nvSpPr>
          <p:spPr>
            <a:xfrm>
              <a:off x="3212338" y="4681473"/>
              <a:ext cx="201167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93">
              <a:extLst>
                <a:ext uri="{FF2B5EF4-FFF2-40B4-BE49-F238E27FC236}">
                  <a16:creationId xmlns:a16="http://schemas.microsoft.com/office/drawing/2014/main" id="{4470308C-F4F7-4CBF-A1F9-5D7E499D63A1}"/>
                </a:ext>
              </a:extLst>
            </p:cNvPr>
            <p:cNvSpPr/>
            <p:nvPr/>
          </p:nvSpPr>
          <p:spPr>
            <a:xfrm>
              <a:off x="3346450" y="4681473"/>
              <a:ext cx="681227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94">
              <a:extLst>
                <a:ext uri="{FF2B5EF4-FFF2-40B4-BE49-F238E27FC236}">
                  <a16:creationId xmlns:a16="http://schemas.microsoft.com/office/drawing/2014/main" id="{CB73AC21-CC97-44D4-B933-575098097FD1}"/>
                </a:ext>
              </a:extLst>
            </p:cNvPr>
            <p:cNvSpPr/>
            <p:nvPr/>
          </p:nvSpPr>
          <p:spPr>
            <a:xfrm>
              <a:off x="3800602" y="4681473"/>
              <a:ext cx="454151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95">
              <a:extLst>
                <a:ext uri="{FF2B5EF4-FFF2-40B4-BE49-F238E27FC236}">
                  <a16:creationId xmlns:a16="http://schemas.microsoft.com/office/drawing/2014/main" id="{6E8D9DDE-AA2B-44B3-8E2D-7C5D8E9547D1}"/>
                </a:ext>
              </a:extLst>
            </p:cNvPr>
            <p:cNvSpPr/>
            <p:nvPr/>
          </p:nvSpPr>
          <p:spPr>
            <a:xfrm>
              <a:off x="4084065" y="4681473"/>
              <a:ext cx="454151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96">
              <a:extLst>
                <a:ext uri="{FF2B5EF4-FFF2-40B4-BE49-F238E27FC236}">
                  <a16:creationId xmlns:a16="http://schemas.microsoft.com/office/drawing/2014/main" id="{9785654B-3E7B-4DA4-82B2-DE7B273BBAF5}"/>
                </a:ext>
              </a:extLst>
            </p:cNvPr>
            <p:cNvSpPr/>
            <p:nvPr/>
          </p:nvSpPr>
          <p:spPr>
            <a:xfrm>
              <a:off x="4369053" y="4681473"/>
              <a:ext cx="908710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97">
              <a:extLst>
                <a:ext uri="{FF2B5EF4-FFF2-40B4-BE49-F238E27FC236}">
                  <a16:creationId xmlns:a16="http://schemas.microsoft.com/office/drawing/2014/main" id="{829CD339-C710-4539-B2FF-80E862450221}"/>
                </a:ext>
              </a:extLst>
            </p:cNvPr>
            <p:cNvSpPr/>
            <p:nvPr/>
          </p:nvSpPr>
          <p:spPr>
            <a:xfrm>
              <a:off x="5106923" y="4681473"/>
              <a:ext cx="681227" cy="29260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98">
              <a:extLst>
                <a:ext uri="{FF2B5EF4-FFF2-40B4-BE49-F238E27FC236}">
                  <a16:creationId xmlns:a16="http://schemas.microsoft.com/office/drawing/2014/main" id="{BEE644D3-2639-4441-85B2-FDA3C24CD24D}"/>
                </a:ext>
              </a:extLst>
            </p:cNvPr>
            <p:cNvSpPr/>
            <p:nvPr/>
          </p:nvSpPr>
          <p:spPr>
            <a:xfrm>
              <a:off x="5617464" y="4681473"/>
              <a:ext cx="1135380" cy="29260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99">
              <a:extLst>
                <a:ext uri="{FF2B5EF4-FFF2-40B4-BE49-F238E27FC236}">
                  <a16:creationId xmlns:a16="http://schemas.microsoft.com/office/drawing/2014/main" id="{88131EC4-B245-4A92-9D3E-B67FAE667E7F}"/>
                </a:ext>
              </a:extLst>
            </p:cNvPr>
            <p:cNvSpPr/>
            <p:nvPr/>
          </p:nvSpPr>
          <p:spPr>
            <a:xfrm>
              <a:off x="6583680" y="4681473"/>
              <a:ext cx="908710" cy="2926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00">
              <a:extLst>
                <a:ext uri="{FF2B5EF4-FFF2-40B4-BE49-F238E27FC236}">
                  <a16:creationId xmlns:a16="http://schemas.microsoft.com/office/drawing/2014/main" id="{47765149-FD56-483A-A0A2-367BE108BFFC}"/>
                </a:ext>
              </a:extLst>
            </p:cNvPr>
            <p:cNvSpPr/>
            <p:nvPr/>
          </p:nvSpPr>
          <p:spPr>
            <a:xfrm>
              <a:off x="7321550" y="4681473"/>
              <a:ext cx="681227" cy="29260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01">
              <a:extLst>
                <a:ext uri="{FF2B5EF4-FFF2-40B4-BE49-F238E27FC236}">
                  <a16:creationId xmlns:a16="http://schemas.microsoft.com/office/drawing/2014/main" id="{41E3198E-8269-409D-B4B9-0A1CE7654E9B}"/>
                </a:ext>
              </a:extLst>
            </p:cNvPr>
            <p:cNvSpPr/>
            <p:nvPr/>
          </p:nvSpPr>
          <p:spPr>
            <a:xfrm>
              <a:off x="7832090" y="4681473"/>
              <a:ext cx="443483" cy="29260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02">
              <a:extLst>
                <a:ext uri="{FF2B5EF4-FFF2-40B4-BE49-F238E27FC236}">
                  <a16:creationId xmlns:a16="http://schemas.microsoft.com/office/drawing/2014/main" id="{60E0DE1F-A12F-4B3E-9B7C-FE018A63A318}"/>
                </a:ext>
              </a:extLst>
            </p:cNvPr>
            <p:cNvSpPr/>
            <p:nvPr/>
          </p:nvSpPr>
          <p:spPr>
            <a:xfrm>
              <a:off x="8185657" y="4681473"/>
              <a:ext cx="681227" cy="29260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03">
              <a:extLst>
                <a:ext uri="{FF2B5EF4-FFF2-40B4-BE49-F238E27FC236}">
                  <a16:creationId xmlns:a16="http://schemas.microsoft.com/office/drawing/2014/main" id="{4C59AC02-D721-487F-978F-EBE9B3448883}"/>
                </a:ext>
              </a:extLst>
            </p:cNvPr>
            <p:cNvSpPr/>
            <p:nvPr/>
          </p:nvSpPr>
          <p:spPr>
            <a:xfrm>
              <a:off x="8639809" y="4681473"/>
              <a:ext cx="1787652" cy="29260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104">
              <a:extLst>
                <a:ext uri="{FF2B5EF4-FFF2-40B4-BE49-F238E27FC236}">
                  <a16:creationId xmlns:a16="http://schemas.microsoft.com/office/drawing/2014/main" id="{37579EAA-302A-4912-A61D-92E3E204CBA7}"/>
                </a:ext>
              </a:extLst>
            </p:cNvPr>
            <p:cNvSpPr/>
            <p:nvPr/>
          </p:nvSpPr>
          <p:spPr>
            <a:xfrm>
              <a:off x="976274" y="5019497"/>
              <a:ext cx="356616" cy="3508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105">
              <a:extLst>
                <a:ext uri="{FF2B5EF4-FFF2-40B4-BE49-F238E27FC236}">
                  <a16:creationId xmlns:a16="http://schemas.microsoft.com/office/drawing/2014/main" id="{3E264CD8-075D-4EDA-82E0-77A39C9E3B1C}"/>
                </a:ext>
              </a:extLst>
            </p:cNvPr>
            <p:cNvSpPr/>
            <p:nvPr/>
          </p:nvSpPr>
          <p:spPr>
            <a:xfrm>
              <a:off x="1262786" y="5062169"/>
              <a:ext cx="1135380" cy="29291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106">
              <a:extLst>
                <a:ext uri="{FF2B5EF4-FFF2-40B4-BE49-F238E27FC236}">
                  <a16:creationId xmlns:a16="http://schemas.microsoft.com/office/drawing/2014/main" id="{F303780D-7E28-4C1D-B3CD-32D0F679795C}"/>
                </a:ext>
              </a:extLst>
            </p:cNvPr>
            <p:cNvSpPr/>
            <p:nvPr/>
          </p:nvSpPr>
          <p:spPr>
            <a:xfrm>
              <a:off x="2227452" y="5062169"/>
              <a:ext cx="1135761" cy="292912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07">
              <a:extLst>
                <a:ext uri="{FF2B5EF4-FFF2-40B4-BE49-F238E27FC236}">
                  <a16:creationId xmlns:a16="http://schemas.microsoft.com/office/drawing/2014/main" id="{D70C3455-B5A1-4CED-A0CC-6BB251CE25F0}"/>
                </a:ext>
              </a:extLst>
            </p:cNvPr>
            <p:cNvSpPr/>
            <p:nvPr/>
          </p:nvSpPr>
          <p:spPr>
            <a:xfrm>
              <a:off x="3136138" y="5062169"/>
              <a:ext cx="454151" cy="29291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108">
              <a:extLst>
                <a:ext uri="{FF2B5EF4-FFF2-40B4-BE49-F238E27FC236}">
                  <a16:creationId xmlns:a16="http://schemas.microsoft.com/office/drawing/2014/main" id="{E963BB4A-8DEF-41BD-8396-DD406546E156}"/>
                </a:ext>
              </a:extLst>
            </p:cNvPr>
            <p:cNvSpPr/>
            <p:nvPr/>
          </p:nvSpPr>
          <p:spPr>
            <a:xfrm>
              <a:off x="3421126" y="5062169"/>
              <a:ext cx="1135379" cy="29291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109">
              <a:extLst>
                <a:ext uri="{FF2B5EF4-FFF2-40B4-BE49-F238E27FC236}">
                  <a16:creationId xmlns:a16="http://schemas.microsoft.com/office/drawing/2014/main" id="{8957716B-E6B3-45A1-A185-5BA7A4146DB0}"/>
                </a:ext>
              </a:extLst>
            </p:cNvPr>
            <p:cNvSpPr/>
            <p:nvPr/>
          </p:nvSpPr>
          <p:spPr>
            <a:xfrm>
              <a:off x="4385817" y="5062169"/>
              <a:ext cx="681685" cy="29291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110">
              <a:extLst>
                <a:ext uri="{FF2B5EF4-FFF2-40B4-BE49-F238E27FC236}">
                  <a16:creationId xmlns:a16="http://schemas.microsoft.com/office/drawing/2014/main" id="{09C9A32E-29ED-47F0-BD41-32E3B73CC283}"/>
                </a:ext>
              </a:extLst>
            </p:cNvPr>
            <p:cNvSpPr/>
            <p:nvPr/>
          </p:nvSpPr>
          <p:spPr>
            <a:xfrm>
              <a:off x="4896611" y="5062169"/>
              <a:ext cx="443484" cy="29291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111">
              <a:extLst>
                <a:ext uri="{FF2B5EF4-FFF2-40B4-BE49-F238E27FC236}">
                  <a16:creationId xmlns:a16="http://schemas.microsoft.com/office/drawing/2014/main" id="{B216F09F-FC95-41CB-B00C-718EF1038057}"/>
                </a:ext>
              </a:extLst>
            </p:cNvPr>
            <p:cNvSpPr/>
            <p:nvPr/>
          </p:nvSpPr>
          <p:spPr>
            <a:xfrm>
              <a:off x="5192267" y="5062169"/>
              <a:ext cx="454151" cy="292912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112">
              <a:extLst>
                <a:ext uri="{FF2B5EF4-FFF2-40B4-BE49-F238E27FC236}">
                  <a16:creationId xmlns:a16="http://schemas.microsoft.com/office/drawing/2014/main" id="{CBC74DB6-E819-4A53-8384-784A2889B965}"/>
                </a:ext>
              </a:extLst>
            </p:cNvPr>
            <p:cNvSpPr/>
            <p:nvPr/>
          </p:nvSpPr>
          <p:spPr>
            <a:xfrm>
              <a:off x="5419344" y="5062169"/>
              <a:ext cx="984072" cy="2929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113">
              <a:extLst>
                <a:ext uri="{FF2B5EF4-FFF2-40B4-BE49-F238E27FC236}">
                  <a16:creationId xmlns:a16="http://schemas.microsoft.com/office/drawing/2014/main" id="{D32011A0-59BB-437D-A49B-547E84E28104}"/>
                </a:ext>
              </a:extLst>
            </p:cNvPr>
            <p:cNvSpPr/>
            <p:nvPr/>
          </p:nvSpPr>
          <p:spPr>
            <a:xfrm>
              <a:off x="6335267" y="5062169"/>
              <a:ext cx="454152" cy="29291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114">
              <a:extLst>
                <a:ext uri="{FF2B5EF4-FFF2-40B4-BE49-F238E27FC236}">
                  <a16:creationId xmlns:a16="http://schemas.microsoft.com/office/drawing/2014/main" id="{58BB3A86-7E0B-483E-9CBB-F3F346ACF441}"/>
                </a:ext>
              </a:extLst>
            </p:cNvPr>
            <p:cNvSpPr/>
            <p:nvPr/>
          </p:nvSpPr>
          <p:spPr>
            <a:xfrm>
              <a:off x="6618731" y="5062169"/>
              <a:ext cx="908710" cy="292912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115">
              <a:extLst>
                <a:ext uri="{FF2B5EF4-FFF2-40B4-BE49-F238E27FC236}">
                  <a16:creationId xmlns:a16="http://schemas.microsoft.com/office/drawing/2014/main" id="{BE9D6A25-122B-4B8B-A668-1E1D871064DD}"/>
                </a:ext>
              </a:extLst>
            </p:cNvPr>
            <p:cNvSpPr/>
            <p:nvPr/>
          </p:nvSpPr>
          <p:spPr>
            <a:xfrm>
              <a:off x="7300214" y="5062169"/>
              <a:ext cx="2323973" cy="29291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B0C5D4E9-B152-48DB-9649-E86ED0E07B6C}"/>
              </a:ext>
            </a:extLst>
          </p:cNvPr>
          <p:cNvGrpSpPr/>
          <p:nvPr/>
        </p:nvGrpSpPr>
        <p:grpSpPr>
          <a:xfrm>
            <a:off x="4474449" y="404486"/>
            <a:ext cx="2850261" cy="350824"/>
            <a:chOff x="4185792" y="322529"/>
            <a:chExt cx="2850261" cy="350824"/>
          </a:xfrm>
        </p:grpSpPr>
        <p:sp>
          <p:nvSpPr>
            <p:cNvPr id="231" name="object 116">
              <a:extLst>
                <a:ext uri="{FF2B5EF4-FFF2-40B4-BE49-F238E27FC236}">
                  <a16:creationId xmlns:a16="http://schemas.microsoft.com/office/drawing/2014/main" id="{D3E54EA0-909D-4A4B-A444-CC3117089377}"/>
                </a:ext>
              </a:extLst>
            </p:cNvPr>
            <p:cNvSpPr/>
            <p:nvPr/>
          </p:nvSpPr>
          <p:spPr>
            <a:xfrm>
              <a:off x="4185792" y="322529"/>
              <a:ext cx="1356360" cy="350824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117">
              <a:extLst>
                <a:ext uri="{FF2B5EF4-FFF2-40B4-BE49-F238E27FC236}">
                  <a16:creationId xmlns:a16="http://schemas.microsoft.com/office/drawing/2014/main" id="{0BBBF9CC-5D28-4C75-A650-02FF09987927}"/>
                </a:ext>
              </a:extLst>
            </p:cNvPr>
            <p:cNvSpPr/>
            <p:nvPr/>
          </p:nvSpPr>
          <p:spPr>
            <a:xfrm>
              <a:off x="5339460" y="322529"/>
              <a:ext cx="1085494" cy="35082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118">
              <a:extLst>
                <a:ext uri="{FF2B5EF4-FFF2-40B4-BE49-F238E27FC236}">
                  <a16:creationId xmlns:a16="http://schemas.microsoft.com/office/drawing/2014/main" id="{15FA3B74-6863-40DA-8D35-B5796E659149}"/>
                </a:ext>
              </a:extLst>
            </p:cNvPr>
            <p:cNvSpPr/>
            <p:nvPr/>
          </p:nvSpPr>
          <p:spPr>
            <a:xfrm>
              <a:off x="6222238" y="322529"/>
              <a:ext cx="813815" cy="350824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998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정의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9D87FB-B0C6-4655-870B-28E914FC2787}"/>
              </a:ext>
            </a:extLst>
          </p:cNvPr>
          <p:cNvGrpSpPr/>
          <p:nvPr/>
        </p:nvGrpSpPr>
        <p:grpSpPr>
          <a:xfrm>
            <a:off x="372392" y="1150518"/>
            <a:ext cx="6283653" cy="1064098"/>
            <a:chOff x="398500" y="945133"/>
            <a:chExt cx="8512581" cy="1481708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3FA31547-EBB7-4C4E-965B-1A5BB93DA7E1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71CB8885-BF56-4006-871C-A223BE4040D2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1ACFC6F5-83D5-45DD-90EE-01271C758324}"/>
                </a:ext>
              </a:extLst>
            </p:cNvPr>
            <p:cNvSpPr/>
            <p:nvPr/>
          </p:nvSpPr>
          <p:spPr>
            <a:xfrm>
              <a:off x="1479169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6E8239A9-8F4B-4BE8-930F-903084A5EEC5}"/>
                </a:ext>
              </a:extLst>
            </p:cNvPr>
            <p:cNvSpPr/>
            <p:nvPr/>
          </p:nvSpPr>
          <p:spPr>
            <a:xfrm>
              <a:off x="1991232" y="945133"/>
              <a:ext cx="4474210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F85B04D-7150-4EDD-9BA7-518A42A726A4}"/>
                </a:ext>
              </a:extLst>
            </p:cNvPr>
            <p:cNvSpPr/>
            <p:nvPr/>
          </p:nvSpPr>
          <p:spPr>
            <a:xfrm>
              <a:off x="976274" y="1336497"/>
              <a:ext cx="356616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D0464607-4C1E-4429-9D8C-9686FA3BD196}"/>
                </a:ext>
              </a:extLst>
            </p:cNvPr>
            <p:cNvSpPr/>
            <p:nvPr/>
          </p:nvSpPr>
          <p:spPr>
            <a:xfrm>
              <a:off x="1262786" y="1379169"/>
              <a:ext cx="908304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91F7F8C4-CA03-46DC-85F8-4E84D3347827}"/>
                </a:ext>
              </a:extLst>
            </p:cNvPr>
            <p:cNvSpPr/>
            <p:nvPr/>
          </p:nvSpPr>
          <p:spPr>
            <a:xfrm>
              <a:off x="2000376" y="1379169"/>
              <a:ext cx="681227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B3CC378-ACE3-4802-AFCE-79119A4172A8}"/>
                </a:ext>
              </a:extLst>
            </p:cNvPr>
            <p:cNvSpPr/>
            <p:nvPr/>
          </p:nvSpPr>
          <p:spPr>
            <a:xfrm>
              <a:off x="2454529" y="1379169"/>
              <a:ext cx="1675638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56E70BFE-8663-401D-9A77-F7999582EB1E}"/>
                </a:ext>
              </a:extLst>
            </p:cNvPr>
            <p:cNvSpPr/>
            <p:nvPr/>
          </p:nvSpPr>
          <p:spPr>
            <a:xfrm>
              <a:off x="4018534" y="1379169"/>
              <a:ext cx="454151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7A1A2CFE-93FE-47D9-A253-BEAF86D1E927}"/>
                </a:ext>
              </a:extLst>
            </p:cNvPr>
            <p:cNvSpPr/>
            <p:nvPr/>
          </p:nvSpPr>
          <p:spPr>
            <a:xfrm>
              <a:off x="4298950" y="1379169"/>
              <a:ext cx="908710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DF4029C1-5BAB-488D-AC62-2FB560F0B8A4}"/>
                </a:ext>
              </a:extLst>
            </p:cNvPr>
            <p:cNvSpPr/>
            <p:nvPr/>
          </p:nvSpPr>
          <p:spPr>
            <a:xfrm>
              <a:off x="5036820" y="1379169"/>
              <a:ext cx="681227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4FB00D88-2FAB-46BE-9B30-802C077FE565}"/>
                </a:ext>
              </a:extLst>
            </p:cNvPr>
            <p:cNvSpPr/>
            <p:nvPr/>
          </p:nvSpPr>
          <p:spPr>
            <a:xfrm>
              <a:off x="5547359" y="1379169"/>
              <a:ext cx="454151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31C77627-A89F-46CA-BE5E-9692FD8B5CBA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3223477D-2307-4C33-A611-ADE60CA3B91E}"/>
                </a:ext>
              </a:extLst>
            </p:cNvPr>
            <p:cNvSpPr/>
            <p:nvPr/>
          </p:nvSpPr>
          <p:spPr>
            <a:xfrm>
              <a:off x="1262786" y="1760854"/>
              <a:ext cx="155447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0617E522-C65B-4DB0-A37D-9DA3A91FBB21}"/>
                </a:ext>
              </a:extLst>
            </p:cNvPr>
            <p:cNvSpPr/>
            <p:nvPr/>
          </p:nvSpPr>
          <p:spPr>
            <a:xfrm>
              <a:off x="1340485" y="1760854"/>
              <a:ext cx="948690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972459C0-C52E-4490-9912-EA985CB4EC6F}"/>
                </a:ext>
              </a:extLst>
            </p:cNvPr>
            <p:cNvSpPr/>
            <p:nvPr/>
          </p:nvSpPr>
          <p:spPr>
            <a:xfrm>
              <a:off x="2152776" y="1760854"/>
              <a:ext cx="681685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348AC6F7-6FB0-4680-84F8-AC1FEC881CD5}"/>
                </a:ext>
              </a:extLst>
            </p:cNvPr>
            <p:cNvSpPr/>
            <p:nvPr/>
          </p:nvSpPr>
          <p:spPr>
            <a:xfrm>
              <a:off x="2665222" y="1760854"/>
              <a:ext cx="1135379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8564F236-6CB4-43E6-845E-895923C517BA}"/>
                </a:ext>
              </a:extLst>
            </p:cNvPr>
            <p:cNvSpPr/>
            <p:nvPr/>
          </p:nvSpPr>
          <p:spPr>
            <a:xfrm>
              <a:off x="3629914" y="1760854"/>
              <a:ext cx="908303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46A93681-AF83-4910-A3AB-B09344BA11F0}"/>
                </a:ext>
              </a:extLst>
            </p:cNvPr>
            <p:cNvSpPr/>
            <p:nvPr/>
          </p:nvSpPr>
          <p:spPr>
            <a:xfrm>
              <a:off x="4369053" y="1760854"/>
              <a:ext cx="1135761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CA3D9F23-16D9-4678-9480-2C379186D1BB}"/>
                </a:ext>
              </a:extLst>
            </p:cNvPr>
            <p:cNvSpPr/>
            <p:nvPr/>
          </p:nvSpPr>
          <p:spPr>
            <a:xfrm>
              <a:off x="5334000" y="1760854"/>
              <a:ext cx="1362455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8B1CEAC8-0D38-444F-8B28-7AC838F49C86}"/>
                </a:ext>
              </a:extLst>
            </p:cNvPr>
            <p:cNvSpPr/>
            <p:nvPr/>
          </p:nvSpPr>
          <p:spPr>
            <a:xfrm>
              <a:off x="6525768" y="1760854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D5870EF8-5F6B-4BF2-8E65-AC497D30CB2C}"/>
                </a:ext>
              </a:extLst>
            </p:cNvPr>
            <p:cNvSpPr/>
            <p:nvPr/>
          </p:nvSpPr>
          <p:spPr>
            <a:xfrm>
              <a:off x="6979919" y="1760854"/>
              <a:ext cx="681685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CB2666A1-0B61-437E-BF79-0143FBE04B2C}"/>
                </a:ext>
              </a:extLst>
            </p:cNvPr>
            <p:cNvSpPr/>
            <p:nvPr/>
          </p:nvSpPr>
          <p:spPr>
            <a:xfrm>
              <a:off x="7490714" y="1760854"/>
              <a:ext cx="1135379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6A0BA766-1D99-426F-9F91-2EF3A9523B0B}"/>
                </a:ext>
              </a:extLst>
            </p:cNvPr>
            <p:cNvSpPr/>
            <p:nvPr/>
          </p:nvSpPr>
          <p:spPr>
            <a:xfrm>
              <a:off x="8456930" y="1760854"/>
              <a:ext cx="454151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DAD25A75-E475-411A-96B7-071099F5D428}"/>
                </a:ext>
              </a:extLst>
            </p:cNvPr>
            <p:cNvSpPr txBox="1"/>
            <p:nvPr/>
          </p:nvSpPr>
          <p:spPr>
            <a:xfrm>
              <a:off x="1338452" y="2116963"/>
              <a:ext cx="1301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4F8B9D1E-2F5F-405F-A8FF-D12D81520736}"/>
                </a:ext>
              </a:extLst>
            </p:cNvPr>
            <p:cNvSpPr/>
            <p:nvPr/>
          </p:nvSpPr>
          <p:spPr>
            <a:xfrm>
              <a:off x="1637664" y="2164714"/>
              <a:ext cx="816863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E173938B-F21E-4161-A93F-6B94209E4530}"/>
                </a:ext>
              </a:extLst>
            </p:cNvPr>
            <p:cNvSpPr/>
            <p:nvPr/>
          </p:nvSpPr>
          <p:spPr>
            <a:xfrm>
              <a:off x="2297557" y="2164714"/>
              <a:ext cx="817270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61468935-BD0E-41FB-BFB9-F6B327D8E299}"/>
                </a:ext>
              </a:extLst>
            </p:cNvPr>
            <p:cNvSpPr/>
            <p:nvPr/>
          </p:nvSpPr>
          <p:spPr>
            <a:xfrm>
              <a:off x="2959354" y="2164714"/>
              <a:ext cx="137160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B2A8433F-7CD8-428D-8265-AC57538AEE2E}"/>
                </a:ext>
              </a:extLst>
            </p:cNvPr>
            <p:cNvSpPr/>
            <p:nvPr/>
          </p:nvSpPr>
          <p:spPr>
            <a:xfrm>
              <a:off x="3027933" y="2164714"/>
              <a:ext cx="1271270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FB107CFF-C0AA-45B2-9F5E-2FF6F5283FB2}"/>
                </a:ext>
              </a:extLst>
            </p:cNvPr>
            <p:cNvSpPr/>
            <p:nvPr/>
          </p:nvSpPr>
          <p:spPr>
            <a:xfrm>
              <a:off x="4164838" y="2164714"/>
              <a:ext cx="816863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96C9DAC2-3CAC-4368-8A4A-4BA0899BAA24}"/>
                </a:ext>
              </a:extLst>
            </p:cNvPr>
            <p:cNvSpPr/>
            <p:nvPr/>
          </p:nvSpPr>
          <p:spPr>
            <a:xfrm>
              <a:off x="4826508" y="2164714"/>
              <a:ext cx="612648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664BCFDD-0BD9-4C54-8C86-3D084FA4AD38}"/>
                </a:ext>
              </a:extLst>
            </p:cNvPr>
            <p:cNvSpPr/>
            <p:nvPr/>
          </p:nvSpPr>
          <p:spPr>
            <a:xfrm>
              <a:off x="5283708" y="2164714"/>
              <a:ext cx="612648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BC76F3BA-0204-4C7C-9ACC-80D8331825D2}"/>
                </a:ext>
              </a:extLst>
            </p:cNvPr>
            <p:cNvSpPr/>
            <p:nvPr/>
          </p:nvSpPr>
          <p:spPr>
            <a:xfrm>
              <a:off x="5692140" y="2164714"/>
              <a:ext cx="204215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105BF9AC-FCBD-4015-9B92-652F375E9350}"/>
                </a:ext>
              </a:extLst>
            </p:cNvPr>
            <p:cNvSpPr/>
            <p:nvPr/>
          </p:nvSpPr>
          <p:spPr>
            <a:xfrm>
              <a:off x="5794247" y="2164714"/>
              <a:ext cx="612648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D749373E-EA96-4F98-A003-6FB2A5B721FD}"/>
                </a:ext>
              </a:extLst>
            </p:cNvPr>
            <p:cNvSpPr/>
            <p:nvPr/>
          </p:nvSpPr>
          <p:spPr>
            <a:xfrm>
              <a:off x="6202679" y="2164714"/>
              <a:ext cx="201167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9E9256C-9A71-4AFF-8EB8-17420DCBF4A9}"/>
              </a:ext>
            </a:extLst>
          </p:cNvPr>
          <p:cNvGrpSpPr/>
          <p:nvPr/>
        </p:nvGrpSpPr>
        <p:grpSpPr>
          <a:xfrm>
            <a:off x="388502" y="2683868"/>
            <a:ext cx="6478382" cy="3389653"/>
            <a:chOff x="398500" y="945133"/>
            <a:chExt cx="7521853" cy="4161536"/>
          </a:xfrm>
        </p:grpSpPr>
        <p:sp>
          <p:nvSpPr>
            <p:cNvPr id="82" name="object 3">
              <a:extLst>
                <a:ext uri="{FF2B5EF4-FFF2-40B4-BE49-F238E27FC236}">
                  <a16:creationId xmlns:a16="http://schemas.microsoft.com/office/drawing/2014/main" id="{18A8C647-052F-48B6-A569-FC8B909206B8}"/>
                </a:ext>
              </a:extLst>
            </p:cNvPr>
            <p:cNvSpPr/>
            <p:nvPr/>
          </p:nvSpPr>
          <p:spPr>
            <a:xfrm>
              <a:off x="741578" y="945133"/>
              <a:ext cx="1362456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4">
              <a:extLst>
                <a:ext uri="{FF2B5EF4-FFF2-40B4-BE49-F238E27FC236}">
                  <a16:creationId xmlns:a16="http://schemas.microsoft.com/office/drawing/2014/main" id="{7AEE9F8F-0586-4E81-87BC-B61487B4DFBD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5">
              <a:extLst>
                <a:ext uri="{FF2B5EF4-FFF2-40B4-BE49-F238E27FC236}">
                  <a16:creationId xmlns:a16="http://schemas.microsoft.com/office/drawing/2014/main" id="{75C6C483-0AA0-46D4-B693-62EA69FF3CCD}"/>
                </a:ext>
              </a:extLst>
            </p:cNvPr>
            <p:cNvSpPr/>
            <p:nvPr/>
          </p:nvSpPr>
          <p:spPr>
            <a:xfrm>
              <a:off x="1933320" y="945133"/>
              <a:ext cx="681228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6">
              <a:extLst>
                <a:ext uri="{FF2B5EF4-FFF2-40B4-BE49-F238E27FC236}">
                  <a16:creationId xmlns:a16="http://schemas.microsoft.com/office/drawing/2014/main" id="{566AB976-2E7E-4099-8947-12100183E4A0}"/>
                </a:ext>
              </a:extLst>
            </p:cNvPr>
            <p:cNvSpPr/>
            <p:nvPr/>
          </p:nvSpPr>
          <p:spPr>
            <a:xfrm>
              <a:off x="2387473" y="945133"/>
              <a:ext cx="908710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">
              <a:extLst>
                <a:ext uri="{FF2B5EF4-FFF2-40B4-BE49-F238E27FC236}">
                  <a16:creationId xmlns:a16="http://schemas.microsoft.com/office/drawing/2014/main" id="{4A821DA1-7360-40CA-B444-4DBC186BC132}"/>
                </a:ext>
              </a:extLst>
            </p:cNvPr>
            <p:cNvSpPr/>
            <p:nvPr/>
          </p:nvSpPr>
          <p:spPr>
            <a:xfrm>
              <a:off x="3126994" y="945133"/>
              <a:ext cx="681228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">
              <a:extLst>
                <a:ext uri="{FF2B5EF4-FFF2-40B4-BE49-F238E27FC236}">
                  <a16:creationId xmlns:a16="http://schemas.microsoft.com/office/drawing/2014/main" id="{6C5F5F28-A6EE-4C6A-A2B8-E870353228ED}"/>
                </a:ext>
              </a:extLst>
            </p:cNvPr>
            <p:cNvSpPr/>
            <p:nvPr/>
          </p:nvSpPr>
          <p:spPr>
            <a:xfrm>
              <a:off x="3581146" y="945133"/>
              <a:ext cx="454151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">
              <a:extLst>
                <a:ext uri="{FF2B5EF4-FFF2-40B4-BE49-F238E27FC236}">
                  <a16:creationId xmlns:a16="http://schemas.microsoft.com/office/drawing/2014/main" id="{7CC01DC0-695A-4422-B9D9-9208AD1DA68E}"/>
                </a:ext>
              </a:extLst>
            </p:cNvPr>
            <p:cNvSpPr/>
            <p:nvPr/>
          </p:nvSpPr>
          <p:spPr>
            <a:xfrm>
              <a:off x="3864609" y="945133"/>
              <a:ext cx="1135380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0">
              <a:extLst>
                <a:ext uri="{FF2B5EF4-FFF2-40B4-BE49-F238E27FC236}">
                  <a16:creationId xmlns:a16="http://schemas.microsoft.com/office/drawing/2014/main" id="{26DCAE4C-887C-4E97-A0E0-2BA0093D57FD}"/>
                </a:ext>
              </a:extLst>
            </p:cNvPr>
            <p:cNvSpPr/>
            <p:nvPr/>
          </p:nvSpPr>
          <p:spPr>
            <a:xfrm>
              <a:off x="4829555" y="945133"/>
              <a:ext cx="681227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1">
              <a:extLst>
                <a:ext uri="{FF2B5EF4-FFF2-40B4-BE49-F238E27FC236}">
                  <a16:creationId xmlns:a16="http://schemas.microsoft.com/office/drawing/2014/main" id="{CE2081DB-39B2-4B42-97A6-186B161E7F2D}"/>
                </a:ext>
              </a:extLst>
            </p:cNvPr>
            <p:cNvSpPr/>
            <p:nvPr/>
          </p:nvSpPr>
          <p:spPr>
            <a:xfrm>
              <a:off x="5341620" y="945133"/>
              <a:ext cx="225551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2">
              <a:extLst>
                <a:ext uri="{FF2B5EF4-FFF2-40B4-BE49-F238E27FC236}">
                  <a16:creationId xmlns:a16="http://schemas.microsoft.com/office/drawing/2014/main" id="{3A76A010-6E4F-4753-91C3-C4C875F71949}"/>
                </a:ext>
              </a:extLst>
            </p:cNvPr>
            <p:cNvSpPr/>
            <p:nvPr/>
          </p:nvSpPr>
          <p:spPr>
            <a:xfrm>
              <a:off x="5454396" y="945133"/>
              <a:ext cx="908303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3">
              <a:extLst>
                <a:ext uri="{FF2B5EF4-FFF2-40B4-BE49-F238E27FC236}">
                  <a16:creationId xmlns:a16="http://schemas.microsoft.com/office/drawing/2014/main" id="{BEC80B62-FF4B-4A20-93BC-20A0A885DABF}"/>
                </a:ext>
              </a:extLst>
            </p:cNvPr>
            <p:cNvSpPr/>
            <p:nvPr/>
          </p:nvSpPr>
          <p:spPr>
            <a:xfrm>
              <a:off x="6135623" y="945133"/>
              <a:ext cx="253746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4">
              <a:extLst>
                <a:ext uri="{FF2B5EF4-FFF2-40B4-BE49-F238E27FC236}">
                  <a16:creationId xmlns:a16="http://schemas.microsoft.com/office/drawing/2014/main" id="{3560AC00-42F9-42B3-8438-36F08378376A}"/>
                </a:ext>
              </a:extLst>
            </p:cNvPr>
            <p:cNvSpPr/>
            <p:nvPr/>
          </p:nvSpPr>
          <p:spPr>
            <a:xfrm>
              <a:off x="6304788" y="945133"/>
              <a:ext cx="908304" cy="29260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5">
              <a:extLst>
                <a:ext uri="{FF2B5EF4-FFF2-40B4-BE49-F238E27FC236}">
                  <a16:creationId xmlns:a16="http://schemas.microsoft.com/office/drawing/2014/main" id="{200F38C2-F491-4D13-B3CD-06A1EECD45C3}"/>
                </a:ext>
              </a:extLst>
            </p:cNvPr>
            <p:cNvSpPr/>
            <p:nvPr/>
          </p:nvSpPr>
          <p:spPr>
            <a:xfrm>
              <a:off x="7042404" y="945133"/>
              <a:ext cx="681685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6">
              <a:extLst>
                <a:ext uri="{FF2B5EF4-FFF2-40B4-BE49-F238E27FC236}">
                  <a16:creationId xmlns:a16="http://schemas.microsoft.com/office/drawing/2014/main" id="{84A7F2AB-34F2-4A30-8B9D-616BA071081C}"/>
                </a:ext>
              </a:extLst>
            </p:cNvPr>
            <p:cNvSpPr/>
            <p:nvPr/>
          </p:nvSpPr>
          <p:spPr>
            <a:xfrm>
              <a:off x="741578" y="1474342"/>
              <a:ext cx="681228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7">
              <a:extLst>
                <a:ext uri="{FF2B5EF4-FFF2-40B4-BE49-F238E27FC236}">
                  <a16:creationId xmlns:a16="http://schemas.microsoft.com/office/drawing/2014/main" id="{F17F40B3-173E-420C-AD28-A9A8DBBC3996}"/>
                </a:ext>
              </a:extLst>
            </p:cNvPr>
            <p:cNvSpPr/>
            <p:nvPr/>
          </p:nvSpPr>
          <p:spPr>
            <a:xfrm>
              <a:off x="398500" y="1499616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8">
              <a:extLst>
                <a:ext uri="{FF2B5EF4-FFF2-40B4-BE49-F238E27FC236}">
                  <a16:creationId xmlns:a16="http://schemas.microsoft.com/office/drawing/2014/main" id="{B94DE016-8C18-4C71-8B58-663EDB01733C}"/>
                </a:ext>
              </a:extLst>
            </p:cNvPr>
            <p:cNvSpPr/>
            <p:nvPr/>
          </p:nvSpPr>
          <p:spPr>
            <a:xfrm>
              <a:off x="1252118" y="1474342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9">
              <a:extLst>
                <a:ext uri="{FF2B5EF4-FFF2-40B4-BE49-F238E27FC236}">
                  <a16:creationId xmlns:a16="http://schemas.microsoft.com/office/drawing/2014/main" id="{6DEB41AA-7499-4FF7-9D03-E276678B9B9B}"/>
                </a:ext>
              </a:extLst>
            </p:cNvPr>
            <p:cNvSpPr/>
            <p:nvPr/>
          </p:nvSpPr>
          <p:spPr>
            <a:xfrm>
              <a:off x="1764157" y="1474342"/>
              <a:ext cx="681228" cy="29260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20">
              <a:extLst>
                <a:ext uri="{FF2B5EF4-FFF2-40B4-BE49-F238E27FC236}">
                  <a16:creationId xmlns:a16="http://schemas.microsoft.com/office/drawing/2014/main" id="{C43B9A27-C056-4C4F-A3B4-57E1009D565E}"/>
                </a:ext>
              </a:extLst>
            </p:cNvPr>
            <p:cNvSpPr txBox="1"/>
            <p:nvPr/>
          </p:nvSpPr>
          <p:spPr>
            <a:xfrm>
              <a:off x="745642" y="1908175"/>
              <a:ext cx="177165" cy="29783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00" name="object 21">
              <a:extLst>
                <a:ext uri="{FF2B5EF4-FFF2-40B4-BE49-F238E27FC236}">
                  <a16:creationId xmlns:a16="http://schemas.microsoft.com/office/drawing/2014/main" id="{D396BA6B-676A-4063-AE2D-4B36A6020E80}"/>
                </a:ext>
              </a:extLst>
            </p:cNvPr>
            <p:cNvSpPr/>
            <p:nvPr/>
          </p:nvSpPr>
          <p:spPr>
            <a:xfrm>
              <a:off x="1009802" y="1907158"/>
              <a:ext cx="1135380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2">
              <a:extLst>
                <a:ext uri="{FF2B5EF4-FFF2-40B4-BE49-F238E27FC236}">
                  <a16:creationId xmlns:a16="http://schemas.microsoft.com/office/drawing/2014/main" id="{A3A037C8-425E-48E8-A716-91B504124A0A}"/>
                </a:ext>
              </a:extLst>
            </p:cNvPr>
            <p:cNvSpPr/>
            <p:nvPr/>
          </p:nvSpPr>
          <p:spPr>
            <a:xfrm>
              <a:off x="1974469" y="1907158"/>
              <a:ext cx="681228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23">
              <a:extLst>
                <a:ext uri="{FF2B5EF4-FFF2-40B4-BE49-F238E27FC236}">
                  <a16:creationId xmlns:a16="http://schemas.microsoft.com/office/drawing/2014/main" id="{76AEE225-639B-463E-85AC-44B658B05A6E}"/>
                </a:ext>
              </a:extLst>
            </p:cNvPr>
            <p:cNvSpPr/>
            <p:nvPr/>
          </p:nvSpPr>
          <p:spPr>
            <a:xfrm>
              <a:off x="2486914" y="1907158"/>
              <a:ext cx="1135380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4">
              <a:extLst>
                <a:ext uri="{FF2B5EF4-FFF2-40B4-BE49-F238E27FC236}">
                  <a16:creationId xmlns:a16="http://schemas.microsoft.com/office/drawing/2014/main" id="{B5B41568-6612-49C5-8DF3-201ADF484280}"/>
                </a:ext>
              </a:extLst>
            </p:cNvPr>
            <p:cNvSpPr/>
            <p:nvPr/>
          </p:nvSpPr>
          <p:spPr>
            <a:xfrm>
              <a:off x="3451605" y="1907158"/>
              <a:ext cx="681227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6">
              <a:extLst>
                <a:ext uri="{FF2B5EF4-FFF2-40B4-BE49-F238E27FC236}">
                  <a16:creationId xmlns:a16="http://schemas.microsoft.com/office/drawing/2014/main" id="{56B2BA0A-0F53-4FFA-AD2A-3096996186E0}"/>
                </a:ext>
              </a:extLst>
            </p:cNvPr>
            <p:cNvSpPr/>
            <p:nvPr/>
          </p:nvSpPr>
          <p:spPr>
            <a:xfrm>
              <a:off x="1262786" y="2288158"/>
              <a:ext cx="908304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7">
              <a:extLst>
                <a:ext uri="{FF2B5EF4-FFF2-40B4-BE49-F238E27FC236}">
                  <a16:creationId xmlns:a16="http://schemas.microsoft.com/office/drawing/2014/main" id="{4ABE8F6E-4AE4-4F1F-A91E-A83247757044}"/>
                </a:ext>
              </a:extLst>
            </p:cNvPr>
            <p:cNvSpPr/>
            <p:nvPr/>
          </p:nvSpPr>
          <p:spPr>
            <a:xfrm>
              <a:off x="2000376" y="2288158"/>
              <a:ext cx="1183601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8">
              <a:extLst>
                <a:ext uri="{FF2B5EF4-FFF2-40B4-BE49-F238E27FC236}">
                  <a16:creationId xmlns:a16="http://schemas.microsoft.com/office/drawing/2014/main" id="{A506FF4A-6653-4EA9-AD95-6947AC4F21AD}"/>
                </a:ext>
              </a:extLst>
            </p:cNvPr>
            <p:cNvSpPr/>
            <p:nvPr/>
          </p:nvSpPr>
          <p:spPr>
            <a:xfrm>
              <a:off x="2986785" y="2288158"/>
              <a:ext cx="1040891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9">
              <a:extLst>
                <a:ext uri="{FF2B5EF4-FFF2-40B4-BE49-F238E27FC236}">
                  <a16:creationId xmlns:a16="http://schemas.microsoft.com/office/drawing/2014/main" id="{0FDAA262-44FA-4386-820C-BB80BDD36AF3}"/>
                </a:ext>
              </a:extLst>
            </p:cNvPr>
            <p:cNvSpPr/>
            <p:nvPr/>
          </p:nvSpPr>
          <p:spPr>
            <a:xfrm>
              <a:off x="3856990" y="2288158"/>
              <a:ext cx="1362837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0">
              <a:extLst>
                <a:ext uri="{FF2B5EF4-FFF2-40B4-BE49-F238E27FC236}">
                  <a16:creationId xmlns:a16="http://schemas.microsoft.com/office/drawing/2014/main" id="{7668879D-F005-4EC7-83FD-E2322F44E94F}"/>
                </a:ext>
              </a:extLst>
            </p:cNvPr>
            <p:cNvSpPr/>
            <p:nvPr/>
          </p:nvSpPr>
          <p:spPr>
            <a:xfrm>
              <a:off x="5049011" y="2288158"/>
              <a:ext cx="681227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1">
              <a:extLst>
                <a:ext uri="{FF2B5EF4-FFF2-40B4-BE49-F238E27FC236}">
                  <a16:creationId xmlns:a16="http://schemas.microsoft.com/office/drawing/2014/main" id="{86529622-9CF6-4A9F-B40E-A8CD6588D1CF}"/>
                </a:ext>
              </a:extLst>
            </p:cNvPr>
            <p:cNvSpPr/>
            <p:nvPr/>
          </p:nvSpPr>
          <p:spPr>
            <a:xfrm>
              <a:off x="5561076" y="2288158"/>
              <a:ext cx="681227" cy="2926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2">
              <a:extLst>
                <a:ext uri="{FF2B5EF4-FFF2-40B4-BE49-F238E27FC236}">
                  <a16:creationId xmlns:a16="http://schemas.microsoft.com/office/drawing/2014/main" id="{2C0D02E4-2905-4B7C-811C-D696D4E966CF}"/>
                </a:ext>
              </a:extLst>
            </p:cNvPr>
            <p:cNvSpPr/>
            <p:nvPr/>
          </p:nvSpPr>
          <p:spPr>
            <a:xfrm>
              <a:off x="976274" y="2626741"/>
              <a:ext cx="3566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3">
              <a:extLst>
                <a:ext uri="{FF2B5EF4-FFF2-40B4-BE49-F238E27FC236}">
                  <a16:creationId xmlns:a16="http://schemas.microsoft.com/office/drawing/2014/main" id="{E58BE75E-3A70-4EC7-89F3-292B1B18EBFA}"/>
                </a:ext>
              </a:extLst>
            </p:cNvPr>
            <p:cNvSpPr/>
            <p:nvPr/>
          </p:nvSpPr>
          <p:spPr>
            <a:xfrm>
              <a:off x="1262786" y="2669413"/>
              <a:ext cx="377952" cy="29260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4">
              <a:extLst>
                <a:ext uri="{FF2B5EF4-FFF2-40B4-BE49-F238E27FC236}">
                  <a16:creationId xmlns:a16="http://schemas.microsoft.com/office/drawing/2014/main" id="{A689B7FF-2924-4255-9119-DDE316263701}"/>
                </a:ext>
              </a:extLst>
            </p:cNvPr>
            <p:cNvSpPr/>
            <p:nvPr/>
          </p:nvSpPr>
          <p:spPr>
            <a:xfrm>
              <a:off x="1546225" y="2669413"/>
              <a:ext cx="681227" cy="29260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5">
              <a:extLst>
                <a:ext uri="{FF2B5EF4-FFF2-40B4-BE49-F238E27FC236}">
                  <a16:creationId xmlns:a16="http://schemas.microsoft.com/office/drawing/2014/main" id="{3ECAC755-9469-453A-8CF1-6B6B36A1CBD9}"/>
                </a:ext>
              </a:extLst>
            </p:cNvPr>
            <p:cNvSpPr/>
            <p:nvPr/>
          </p:nvSpPr>
          <p:spPr>
            <a:xfrm>
              <a:off x="2058289" y="2669413"/>
              <a:ext cx="908710" cy="29260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6">
              <a:extLst>
                <a:ext uri="{FF2B5EF4-FFF2-40B4-BE49-F238E27FC236}">
                  <a16:creationId xmlns:a16="http://schemas.microsoft.com/office/drawing/2014/main" id="{6E6A6FA3-2B39-4075-BEFF-188DB8A4591F}"/>
                </a:ext>
              </a:extLst>
            </p:cNvPr>
            <p:cNvSpPr/>
            <p:nvPr/>
          </p:nvSpPr>
          <p:spPr>
            <a:xfrm>
              <a:off x="2796285" y="2669413"/>
              <a:ext cx="1135380" cy="29260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7">
              <a:extLst>
                <a:ext uri="{FF2B5EF4-FFF2-40B4-BE49-F238E27FC236}">
                  <a16:creationId xmlns:a16="http://schemas.microsoft.com/office/drawing/2014/main" id="{462F3CF1-DADD-4BA7-B537-80CFC574FA74}"/>
                </a:ext>
              </a:extLst>
            </p:cNvPr>
            <p:cNvSpPr/>
            <p:nvPr/>
          </p:nvSpPr>
          <p:spPr>
            <a:xfrm>
              <a:off x="3762502" y="2669413"/>
              <a:ext cx="681227" cy="29260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8">
              <a:extLst>
                <a:ext uri="{FF2B5EF4-FFF2-40B4-BE49-F238E27FC236}">
                  <a16:creationId xmlns:a16="http://schemas.microsoft.com/office/drawing/2014/main" id="{C500D3D6-3026-4B04-B366-94C63BAA67B7}"/>
                </a:ext>
              </a:extLst>
            </p:cNvPr>
            <p:cNvSpPr/>
            <p:nvPr/>
          </p:nvSpPr>
          <p:spPr>
            <a:xfrm>
              <a:off x="4273041" y="2669413"/>
              <a:ext cx="681227" cy="29260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9">
              <a:extLst>
                <a:ext uri="{FF2B5EF4-FFF2-40B4-BE49-F238E27FC236}">
                  <a16:creationId xmlns:a16="http://schemas.microsoft.com/office/drawing/2014/main" id="{EF8F6CE3-6407-4C9E-8331-8E1EDD9C973C}"/>
                </a:ext>
              </a:extLst>
            </p:cNvPr>
            <p:cNvSpPr/>
            <p:nvPr/>
          </p:nvSpPr>
          <p:spPr>
            <a:xfrm>
              <a:off x="4727194" y="2669413"/>
              <a:ext cx="2004949" cy="29260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40">
              <a:extLst>
                <a:ext uri="{FF2B5EF4-FFF2-40B4-BE49-F238E27FC236}">
                  <a16:creationId xmlns:a16="http://schemas.microsoft.com/office/drawing/2014/main" id="{92529CD8-3BC6-48D8-82D1-3D1ED7CD5955}"/>
                </a:ext>
              </a:extLst>
            </p:cNvPr>
            <p:cNvSpPr/>
            <p:nvPr/>
          </p:nvSpPr>
          <p:spPr>
            <a:xfrm>
              <a:off x="6614159" y="2669413"/>
              <a:ext cx="454151" cy="29260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1">
              <a:extLst>
                <a:ext uri="{FF2B5EF4-FFF2-40B4-BE49-F238E27FC236}">
                  <a16:creationId xmlns:a16="http://schemas.microsoft.com/office/drawing/2014/main" id="{1C045649-D6A4-41EF-B378-AB668F575BA7}"/>
                </a:ext>
              </a:extLst>
            </p:cNvPr>
            <p:cNvSpPr/>
            <p:nvPr/>
          </p:nvSpPr>
          <p:spPr>
            <a:xfrm>
              <a:off x="6897623" y="2669413"/>
              <a:ext cx="1022730" cy="292608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2">
              <a:extLst>
                <a:ext uri="{FF2B5EF4-FFF2-40B4-BE49-F238E27FC236}">
                  <a16:creationId xmlns:a16="http://schemas.microsoft.com/office/drawing/2014/main" id="{468221EA-892A-4EB6-92AB-F1A622068B2A}"/>
                </a:ext>
              </a:extLst>
            </p:cNvPr>
            <p:cNvSpPr txBox="1"/>
            <p:nvPr/>
          </p:nvSpPr>
          <p:spPr>
            <a:xfrm>
              <a:off x="745642" y="3362325"/>
              <a:ext cx="177165" cy="29783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22" name="object 43">
              <a:extLst>
                <a:ext uri="{FF2B5EF4-FFF2-40B4-BE49-F238E27FC236}">
                  <a16:creationId xmlns:a16="http://schemas.microsoft.com/office/drawing/2014/main" id="{0E5B3866-3622-4DDD-A64A-30734F1F59B6}"/>
                </a:ext>
              </a:extLst>
            </p:cNvPr>
            <p:cNvSpPr/>
            <p:nvPr/>
          </p:nvSpPr>
          <p:spPr>
            <a:xfrm>
              <a:off x="1009802" y="3361309"/>
              <a:ext cx="908303" cy="29260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44">
              <a:extLst>
                <a:ext uri="{FF2B5EF4-FFF2-40B4-BE49-F238E27FC236}">
                  <a16:creationId xmlns:a16="http://schemas.microsoft.com/office/drawing/2014/main" id="{53814348-188B-40A8-83D0-2FC5E3412037}"/>
                </a:ext>
              </a:extLst>
            </p:cNvPr>
            <p:cNvSpPr/>
            <p:nvPr/>
          </p:nvSpPr>
          <p:spPr>
            <a:xfrm>
              <a:off x="1747392" y="3361309"/>
              <a:ext cx="681228" cy="29260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5">
              <a:extLst>
                <a:ext uri="{FF2B5EF4-FFF2-40B4-BE49-F238E27FC236}">
                  <a16:creationId xmlns:a16="http://schemas.microsoft.com/office/drawing/2014/main" id="{F5554EE0-3259-4DFB-B7D9-D2B3DD756BAA}"/>
                </a:ext>
              </a:extLst>
            </p:cNvPr>
            <p:cNvSpPr/>
            <p:nvPr/>
          </p:nvSpPr>
          <p:spPr>
            <a:xfrm>
              <a:off x="976274" y="3699332"/>
              <a:ext cx="356616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46">
              <a:extLst>
                <a:ext uri="{FF2B5EF4-FFF2-40B4-BE49-F238E27FC236}">
                  <a16:creationId xmlns:a16="http://schemas.microsoft.com/office/drawing/2014/main" id="{FAE0BD2A-FA19-4836-9422-278ADC11CA38}"/>
                </a:ext>
              </a:extLst>
            </p:cNvPr>
            <p:cNvSpPr/>
            <p:nvPr/>
          </p:nvSpPr>
          <p:spPr>
            <a:xfrm>
              <a:off x="1262786" y="3742004"/>
              <a:ext cx="681228" cy="29291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47">
              <a:extLst>
                <a:ext uri="{FF2B5EF4-FFF2-40B4-BE49-F238E27FC236}">
                  <a16:creationId xmlns:a16="http://schemas.microsoft.com/office/drawing/2014/main" id="{9889BC5B-C1C6-4291-9ACA-CE7C00A9B9CF}"/>
                </a:ext>
              </a:extLst>
            </p:cNvPr>
            <p:cNvSpPr/>
            <p:nvPr/>
          </p:nvSpPr>
          <p:spPr>
            <a:xfrm>
              <a:off x="1773301" y="3742004"/>
              <a:ext cx="1135761" cy="29291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48">
              <a:extLst>
                <a:ext uri="{FF2B5EF4-FFF2-40B4-BE49-F238E27FC236}">
                  <a16:creationId xmlns:a16="http://schemas.microsoft.com/office/drawing/2014/main" id="{0C95AA8C-BCF6-4AFF-839D-3223F443F244}"/>
                </a:ext>
              </a:extLst>
            </p:cNvPr>
            <p:cNvSpPr/>
            <p:nvPr/>
          </p:nvSpPr>
          <p:spPr>
            <a:xfrm>
              <a:off x="2739898" y="3742004"/>
              <a:ext cx="908303" cy="29291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49">
              <a:extLst>
                <a:ext uri="{FF2B5EF4-FFF2-40B4-BE49-F238E27FC236}">
                  <a16:creationId xmlns:a16="http://schemas.microsoft.com/office/drawing/2014/main" id="{FF3719F9-6F19-4FA1-A15E-6617DE1D60A8}"/>
                </a:ext>
              </a:extLst>
            </p:cNvPr>
            <p:cNvSpPr/>
            <p:nvPr/>
          </p:nvSpPr>
          <p:spPr>
            <a:xfrm>
              <a:off x="3477514" y="3742004"/>
              <a:ext cx="681227" cy="29291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50">
              <a:extLst>
                <a:ext uri="{FF2B5EF4-FFF2-40B4-BE49-F238E27FC236}">
                  <a16:creationId xmlns:a16="http://schemas.microsoft.com/office/drawing/2014/main" id="{2DA5218E-24E8-47D9-83BD-2ACEF66F5E5F}"/>
                </a:ext>
              </a:extLst>
            </p:cNvPr>
            <p:cNvSpPr/>
            <p:nvPr/>
          </p:nvSpPr>
          <p:spPr>
            <a:xfrm>
              <a:off x="3989578" y="3742004"/>
              <a:ext cx="681227" cy="29291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51">
              <a:extLst>
                <a:ext uri="{FF2B5EF4-FFF2-40B4-BE49-F238E27FC236}">
                  <a16:creationId xmlns:a16="http://schemas.microsoft.com/office/drawing/2014/main" id="{0179825F-1867-44A9-A3CC-E8945FEB48AA}"/>
                </a:ext>
              </a:extLst>
            </p:cNvPr>
            <p:cNvSpPr/>
            <p:nvPr/>
          </p:nvSpPr>
          <p:spPr>
            <a:xfrm>
              <a:off x="4500117" y="3742004"/>
              <a:ext cx="908710" cy="292912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52">
              <a:extLst>
                <a:ext uri="{FF2B5EF4-FFF2-40B4-BE49-F238E27FC236}">
                  <a16:creationId xmlns:a16="http://schemas.microsoft.com/office/drawing/2014/main" id="{49544DB5-6AC6-41F1-8F92-B43A6DE77CF1}"/>
                </a:ext>
              </a:extLst>
            </p:cNvPr>
            <p:cNvSpPr/>
            <p:nvPr/>
          </p:nvSpPr>
          <p:spPr>
            <a:xfrm>
              <a:off x="1262786" y="4059682"/>
              <a:ext cx="681228" cy="29260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53">
              <a:extLst>
                <a:ext uri="{FF2B5EF4-FFF2-40B4-BE49-F238E27FC236}">
                  <a16:creationId xmlns:a16="http://schemas.microsoft.com/office/drawing/2014/main" id="{48D547C3-FACA-4F7B-A240-3890E12F7DF2}"/>
                </a:ext>
              </a:extLst>
            </p:cNvPr>
            <p:cNvSpPr/>
            <p:nvPr/>
          </p:nvSpPr>
          <p:spPr>
            <a:xfrm>
              <a:off x="1773301" y="4059682"/>
              <a:ext cx="1362837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54">
              <a:extLst>
                <a:ext uri="{FF2B5EF4-FFF2-40B4-BE49-F238E27FC236}">
                  <a16:creationId xmlns:a16="http://schemas.microsoft.com/office/drawing/2014/main" id="{03E9D30A-BD1B-477E-8910-8CADF4021161}"/>
                </a:ext>
              </a:extLst>
            </p:cNvPr>
            <p:cNvSpPr/>
            <p:nvPr/>
          </p:nvSpPr>
          <p:spPr>
            <a:xfrm>
              <a:off x="2966973" y="4059682"/>
              <a:ext cx="681227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55">
              <a:extLst>
                <a:ext uri="{FF2B5EF4-FFF2-40B4-BE49-F238E27FC236}">
                  <a16:creationId xmlns:a16="http://schemas.microsoft.com/office/drawing/2014/main" id="{AF0443C8-7986-45F4-BFF7-0572FD6789E9}"/>
                </a:ext>
              </a:extLst>
            </p:cNvPr>
            <p:cNvSpPr/>
            <p:nvPr/>
          </p:nvSpPr>
          <p:spPr>
            <a:xfrm>
              <a:off x="976274" y="4398009"/>
              <a:ext cx="356616" cy="3505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56">
              <a:extLst>
                <a:ext uri="{FF2B5EF4-FFF2-40B4-BE49-F238E27FC236}">
                  <a16:creationId xmlns:a16="http://schemas.microsoft.com/office/drawing/2014/main" id="{D9A8408C-AACA-4C33-BB64-47203A40F4F7}"/>
                </a:ext>
              </a:extLst>
            </p:cNvPr>
            <p:cNvSpPr/>
            <p:nvPr/>
          </p:nvSpPr>
          <p:spPr>
            <a:xfrm>
              <a:off x="1262786" y="4440682"/>
              <a:ext cx="908304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7">
              <a:extLst>
                <a:ext uri="{FF2B5EF4-FFF2-40B4-BE49-F238E27FC236}">
                  <a16:creationId xmlns:a16="http://schemas.microsoft.com/office/drawing/2014/main" id="{D682F9E6-0D75-4AE7-872F-B3EB487AD9B9}"/>
                </a:ext>
              </a:extLst>
            </p:cNvPr>
            <p:cNvSpPr/>
            <p:nvPr/>
          </p:nvSpPr>
          <p:spPr>
            <a:xfrm>
              <a:off x="2000376" y="4440682"/>
              <a:ext cx="451485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58">
              <a:extLst>
                <a:ext uri="{FF2B5EF4-FFF2-40B4-BE49-F238E27FC236}">
                  <a16:creationId xmlns:a16="http://schemas.microsoft.com/office/drawing/2014/main" id="{297E0566-3A9B-41FC-ABFC-CC7EF15F07A7}"/>
                </a:ext>
              </a:extLst>
            </p:cNvPr>
            <p:cNvSpPr/>
            <p:nvPr/>
          </p:nvSpPr>
          <p:spPr>
            <a:xfrm>
              <a:off x="2361564" y="4440682"/>
              <a:ext cx="1135761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59">
              <a:extLst>
                <a:ext uri="{FF2B5EF4-FFF2-40B4-BE49-F238E27FC236}">
                  <a16:creationId xmlns:a16="http://schemas.microsoft.com/office/drawing/2014/main" id="{B2420254-E62A-4BD9-BD11-722690712509}"/>
                </a:ext>
              </a:extLst>
            </p:cNvPr>
            <p:cNvSpPr/>
            <p:nvPr/>
          </p:nvSpPr>
          <p:spPr>
            <a:xfrm>
              <a:off x="3270250" y="4440682"/>
              <a:ext cx="152400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60">
              <a:extLst>
                <a:ext uri="{FF2B5EF4-FFF2-40B4-BE49-F238E27FC236}">
                  <a16:creationId xmlns:a16="http://schemas.microsoft.com/office/drawing/2014/main" id="{457C33B8-A1A5-44C0-A859-F2E6D7E828CF}"/>
                </a:ext>
              </a:extLst>
            </p:cNvPr>
            <p:cNvSpPr txBox="1"/>
            <p:nvPr/>
          </p:nvSpPr>
          <p:spPr>
            <a:xfrm>
              <a:off x="1338452" y="4796790"/>
              <a:ext cx="1301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140" name="object 61">
              <a:extLst>
                <a:ext uri="{FF2B5EF4-FFF2-40B4-BE49-F238E27FC236}">
                  <a16:creationId xmlns:a16="http://schemas.microsoft.com/office/drawing/2014/main" id="{4967D14E-BD81-40EE-AA56-A09576DBF3DF}"/>
                </a:ext>
              </a:extLst>
            </p:cNvPr>
            <p:cNvSpPr/>
            <p:nvPr/>
          </p:nvSpPr>
          <p:spPr>
            <a:xfrm>
              <a:off x="1637664" y="4844541"/>
              <a:ext cx="816863" cy="262128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62">
              <a:extLst>
                <a:ext uri="{FF2B5EF4-FFF2-40B4-BE49-F238E27FC236}">
                  <a16:creationId xmlns:a16="http://schemas.microsoft.com/office/drawing/2014/main" id="{8B1ABD83-87E8-438F-B436-D012F4EB0316}"/>
                </a:ext>
              </a:extLst>
            </p:cNvPr>
            <p:cNvSpPr/>
            <p:nvPr/>
          </p:nvSpPr>
          <p:spPr>
            <a:xfrm>
              <a:off x="2297557" y="4844541"/>
              <a:ext cx="306324" cy="262128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63">
              <a:extLst>
                <a:ext uri="{FF2B5EF4-FFF2-40B4-BE49-F238E27FC236}">
                  <a16:creationId xmlns:a16="http://schemas.microsoft.com/office/drawing/2014/main" id="{E0789087-0416-4FA3-906E-D45339E2F8BC}"/>
                </a:ext>
              </a:extLst>
            </p:cNvPr>
            <p:cNvSpPr/>
            <p:nvPr/>
          </p:nvSpPr>
          <p:spPr>
            <a:xfrm>
              <a:off x="2502154" y="4844541"/>
              <a:ext cx="408431" cy="26212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64">
              <a:extLst>
                <a:ext uri="{FF2B5EF4-FFF2-40B4-BE49-F238E27FC236}">
                  <a16:creationId xmlns:a16="http://schemas.microsoft.com/office/drawing/2014/main" id="{5FF177D0-4293-48FC-B8A8-23D525CDDAB5}"/>
                </a:ext>
              </a:extLst>
            </p:cNvPr>
            <p:cNvSpPr/>
            <p:nvPr/>
          </p:nvSpPr>
          <p:spPr>
            <a:xfrm>
              <a:off x="2756661" y="4844541"/>
              <a:ext cx="1021080" cy="262128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65">
              <a:extLst>
                <a:ext uri="{FF2B5EF4-FFF2-40B4-BE49-F238E27FC236}">
                  <a16:creationId xmlns:a16="http://schemas.microsoft.com/office/drawing/2014/main" id="{85F7CA97-91E0-4F14-B6AB-B6486303920E}"/>
                </a:ext>
              </a:extLst>
            </p:cNvPr>
            <p:cNvSpPr/>
            <p:nvPr/>
          </p:nvSpPr>
          <p:spPr>
            <a:xfrm>
              <a:off x="3620770" y="4844541"/>
              <a:ext cx="612648" cy="262128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66">
              <a:extLst>
                <a:ext uri="{FF2B5EF4-FFF2-40B4-BE49-F238E27FC236}">
                  <a16:creationId xmlns:a16="http://schemas.microsoft.com/office/drawing/2014/main" id="{889B7BAB-D44D-488C-B6D9-B35B46DE8A16}"/>
                </a:ext>
              </a:extLst>
            </p:cNvPr>
            <p:cNvSpPr/>
            <p:nvPr/>
          </p:nvSpPr>
          <p:spPr>
            <a:xfrm>
              <a:off x="4077970" y="4844541"/>
              <a:ext cx="816863" cy="262128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67">
              <a:extLst>
                <a:ext uri="{FF2B5EF4-FFF2-40B4-BE49-F238E27FC236}">
                  <a16:creationId xmlns:a16="http://schemas.microsoft.com/office/drawing/2014/main" id="{C332C2E1-F06A-473F-BBA7-04C347B1A2A5}"/>
                </a:ext>
              </a:extLst>
            </p:cNvPr>
            <p:cNvSpPr/>
            <p:nvPr/>
          </p:nvSpPr>
          <p:spPr>
            <a:xfrm>
              <a:off x="4737861" y="4844541"/>
              <a:ext cx="427100" cy="262128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68">
              <a:extLst>
                <a:ext uri="{FF2B5EF4-FFF2-40B4-BE49-F238E27FC236}">
                  <a16:creationId xmlns:a16="http://schemas.microsoft.com/office/drawing/2014/main" id="{4800FDCD-6FA8-4792-955E-5D1BAF5F21FC}"/>
                </a:ext>
              </a:extLst>
            </p:cNvPr>
            <p:cNvSpPr/>
            <p:nvPr/>
          </p:nvSpPr>
          <p:spPr>
            <a:xfrm>
              <a:off x="5079491" y="4844541"/>
              <a:ext cx="408432" cy="262128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69">
              <a:extLst>
                <a:ext uri="{FF2B5EF4-FFF2-40B4-BE49-F238E27FC236}">
                  <a16:creationId xmlns:a16="http://schemas.microsoft.com/office/drawing/2014/main" id="{30B3D748-4DEC-42EA-8DA7-01748FE50F80}"/>
                </a:ext>
              </a:extLst>
            </p:cNvPr>
            <p:cNvSpPr/>
            <p:nvPr/>
          </p:nvSpPr>
          <p:spPr>
            <a:xfrm>
              <a:off x="5335523" y="4844541"/>
              <a:ext cx="612648" cy="262128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73">
            <a:extLst>
              <a:ext uri="{FF2B5EF4-FFF2-40B4-BE49-F238E27FC236}">
                <a16:creationId xmlns:a16="http://schemas.microsoft.com/office/drawing/2014/main" id="{8B1404D4-2458-4A07-873F-88269CA2C21B}"/>
              </a:ext>
            </a:extLst>
          </p:cNvPr>
          <p:cNvSpPr/>
          <p:nvPr/>
        </p:nvSpPr>
        <p:spPr>
          <a:xfrm>
            <a:off x="7157869" y="2301753"/>
            <a:ext cx="4346644" cy="256973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4">
            <a:extLst>
              <a:ext uri="{FF2B5EF4-FFF2-40B4-BE49-F238E27FC236}">
                <a16:creationId xmlns:a16="http://schemas.microsoft.com/office/drawing/2014/main" id="{85033E1E-4153-4F6D-84E1-2CE927913B66}"/>
              </a:ext>
            </a:extLst>
          </p:cNvPr>
          <p:cNvSpPr/>
          <p:nvPr/>
        </p:nvSpPr>
        <p:spPr>
          <a:xfrm>
            <a:off x="388428" y="2328865"/>
            <a:ext cx="65248" cy="153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6" name="object 5">
            <a:extLst>
              <a:ext uri="{FF2B5EF4-FFF2-40B4-BE49-F238E27FC236}">
                <a16:creationId xmlns:a16="http://schemas.microsoft.com/office/drawing/2014/main" id="{849A8553-F549-49D9-BF71-8BCE388741AA}"/>
              </a:ext>
            </a:extLst>
          </p:cNvPr>
          <p:cNvSpPr/>
          <p:nvPr/>
        </p:nvSpPr>
        <p:spPr>
          <a:xfrm>
            <a:off x="1232241" y="2349937"/>
            <a:ext cx="502856" cy="2101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26B2C-E6A3-4432-8780-15FB1564FBFE}"/>
              </a:ext>
            </a:extLst>
          </p:cNvPr>
          <p:cNvSpPr txBox="1"/>
          <p:nvPr/>
        </p:nvSpPr>
        <p:spPr>
          <a:xfrm>
            <a:off x="576119" y="2279361"/>
            <a:ext cx="13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실용적</a:t>
            </a:r>
          </a:p>
        </p:txBody>
      </p:sp>
    </p:spTree>
    <p:extLst>
      <p:ext uri="{BB962C8B-B14F-4D97-AF65-F5344CB8AC3E}">
        <p14:creationId xmlns:p14="http://schemas.microsoft.com/office/powerpoint/2010/main" val="219802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512794" y="3708260"/>
              <a:ext cx="4982453" cy="1231106"/>
              <a:chOff x="2502470" y="2021840"/>
              <a:chExt cx="6784474" cy="16763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502470" y="2734295"/>
                <a:ext cx="6784474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인공지능의 접근방법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99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인공지능의 접근방법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9846A996-3026-4CEB-A85F-4C85FCFF14AE}"/>
              </a:ext>
            </a:extLst>
          </p:cNvPr>
          <p:cNvGrpSpPr/>
          <p:nvPr/>
        </p:nvGrpSpPr>
        <p:grpSpPr>
          <a:xfrm>
            <a:off x="162560" y="1044912"/>
            <a:ext cx="10810240" cy="5233467"/>
            <a:chOff x="398500" y="945133"/>
            <a:chExt cx="11199773" cy="5843067"/>
          </a:xfrm>
        </p:grpSpPr>
        <p:sp>
          <p:nvSpPr>
            <p:cNvPr id="369" name="object 91">
              <a:extLst>
                <a:ext uri="{FF2B5EF4-FFF2-40B4-BE49-F238E27FC236}">
                  <a16:creationId xmlns:a16="http://schemas.microsoft.com/office/drawing/2014/main" id="{809A400A-154D-4FCE-9F11-37E5BF4973E2}"/>
                </a:ext>
              </a:extLst>
            </p:cNvPr>
            <p:cNvSpPr/>
            <p:nvPr/>
          </p:nvSpPr>
          <p:spPr>
            <a:xfrm>
              <a:off x="10917046" y="3812108"/>
              <a:ext cx="681227" cy="2929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70" name="그룹 369">
              <a:extLst>
                <a:ext uri="{FF2B5EF4-FFF2-40B4-BE49-F238E27FC236}">
                  <a16:creationId xmlns:a16="http://schemas.microsoft.com/office/drawing/2014/main" id="{DEBD5E7D-D618-4FA3-9198-4074514A0864}"/>
                </a:ext>
              </a:extLst>
            </p:cNvPr>
            <p:cNvGrpSpPr/>
            <p:nvPr/>
          </p:nvGrpSpPr>
          <p:grpSpPr>
            <a:xfrm>
              <a:off x="398500" y="945133"/>
              <a:ext cx="10689234" cy="5843067"/>
              <a:chOff x="398500" y="945133"/>
              <a:chExt cx="10689234" cy="5843067"/>
            </a:xfrm>
          </p:grpSpPr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9062A8C3-6DBF-43B7-9E46-D08FD2C2DBD6}"/>
                  </a:ext>
                </a:extLst>
              </p:cNvPr>
              <p:cNvGrpSpPr/>
              <p:nvPr/>
            </p:nvGrpSpPr>
            <p:grpSpPr>
              <a:xfrm>
                <a:off x="398500" y="945133"/>
                <a:ext cx="9724618" cy="5461763"/>
                <a:chOff x="398500" y="945133"/>
                <a:chExt cx="9724618" cy="5461763"/>
              </a:xfrm>
            </p:grpSpPr>
            <p:sp>
              <p:nvSpPr>
                <p:cNvPr id="388" name="object 3">
                  <a:extLst>
                    <a:ext uri="{FF2B5EF4-FFF2-40B4-BE49-F238E27FC236}">
                      <a16:creationId xmlns:a16="http://schemas.microsoft.com/office/drawing/2014/main" id="{0012857B-E519-4709-BDE5-88298E5CD71C}"/>
                    </a:ext>
                  </a:extLst>
                </p:cNvPr>
                <p:cNvSpPr/>
                <p:nvPr/>
              </p:nvSpPr>
              <p:spPr>
                <a:xfrm>
                  <a:off x="398500" y="970788"/>
                  <a:ext cx="88392" cy="21336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9" name="object 4">
                  <a:extLst>
                    <a:ext uri="{FF2B5EF4-FFF2-40B4-BE49-F238E27FC236}">
                      <a16:creationId xmlns:a16="http://schemas.microsoft.com/office/drawing/2014/main" id="{669B5244-6C63-4358-BD31-1A95DD01250A}"/>
                    </a:ext>
                  </a:extLst>
                </p:cNvPr>
                <p:cNvSpPr/>
                <p:nvPr/>
              </p:nvSpPr>
              <p:spPr>
                <a:xfrm>
                  <a:off x="741578" y="945133"/>
                  <a:ext cx="155448" cy="292608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0" name="object 5">
                  <a:extLst>
                    <a:ext uri="{FF2B5EF4-FFF2-40B4-BE49-F238E27FC236}">
                      <a16:creationId xmlns:a16="http://schemas.microsoft.com/office/drawing/2014/main" id="{CE46D29F-34D2-406C-BA26-D3520384E751}"/>
                    </a:ext>
                  </a:extLst>
                </p:cNvPr>
                <p:cNvSpPr/>
                <p:nvPr/>
              </p:nvSpPr>
              <p:spPr>
                <a:xfrm>
                  <a:off x="819302" y="945133"/>
                  <a:ext cx="681228" cy="292608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1" name="object 6">
                  <a:extLst>
                    <a:ext uri="{FF2B5EF4-FFF2-40B4-BE49-F238E27FC236}">
                      <a16:creationId xmlns:a16="http://schemas.microsoft.com/office/drawing/2014/main" id="{3431CF5D-ECD1-404E-BD91-ED6DC261221B}"/>
                    </a:ext>
                  </a:extLst>
                </p:cNvPr>
                <p:cNvSpPr/>
                <p:nvPr/>
              </p:nvSpPr>
              <p:spPr>
                <a:xfrm>
                  <a:off x="1273428" y="945133"/>
                  <a:ext cx="155447" cy="292608"/>
                </a:xfrm>
                <a:prstGeom prst="rect">
                  <a:avLst/>
                </a:prstGeom>
                <a:blipFill>
                  <a:blip r:embed="rId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2" name="object 7">
                  <a:extLst>
                    <a:ext uri="{FF2B5EF4-FFF2-40B4-BE49-F238E27FC236}">
                      <a16:creationId xmlns:a16="http://schemas.microsoft.com/office/drawing/2014/main" id="{429C2D52-ACBD-444A-8D69-91FADC0F8BB3}"/>
                    </a:ext>
                  </a:extLst>
                </p:cNvPr>
                <p:cNvSpPr/>
                <p:nvPr/>
              </p:nvSpPr>
              <p:spPr>
                <a:xfrm>
                  <a:off x="1351152" y="945133"/>
                  <a:ext cx="454152" cy="292608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3" name="object 8">
                  <a:extLst>
                    <a:ext uri="{FF2B5EF4-FFF2-40B4-BE49-F238E27FC236}">
                      <a16:creationId xmlns:a16="http://schemas.microsoft.com/office/drawing/2014/main" id="{D39D42A1-F418-4C76-ADB3-962411ED6D07}"/>
                    </a:ext>
                  </a:extLst>
                </p:cNvPr>
                <p:cNvSpPr/>
                <p:nvPr/>
              </p:nvSpPr>
              <p:spPr>
                <a:xfrm>
                  <a:off x="1631569" y="945133"/>
                  <a:ext cx="681228" cy="292608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4" name="object 9">
                  <a:extLst>
                    <a:ext uri="{FF2B5EF4-FFF2-40B4-BE49-F238E27FC236}">
                      <a16:creationId xmlns:a16="http://schemas.microsoft.com/office/drawing/2014/main" id="{5ED487CB-27BE-4767-8FEB-D902E0B458F2}"/>
                    </a:ext>
                  </a:extLst>
                </p:cNvPr>
                <p:cNvSpPr/>
                <p:nvPr/>
              </p:nvSpPr>
              <p:spPr>
                <a:xfrm>
                  <a:off x="2143632" y="945133"/>
                  <a:ext cx="681685" cy="292608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5" name="object 10">
                  <a:extLst>
                    <a:ext uri="{FF2B5EF4-FFF2-40B4-BE49-F238E27FC236}">
                      <a16:creationId xmlns:a16="http://schemas.microsoft.com/office/drawing/2014/main" id="{76D49920-4F0D-4B25-B548-21D2272C3C72}"/>
                    </a:ext>
                  </a:extLst>
                </p:cNvPr>
                <p:cNvSpPr/>
                <p:nvPr/>
              </p:nvSpPr>
              <p:spPr>
                <a:xfrm>
                  <a:off x="2654554" y="945133"/>
                  <a:ext cx="1135380" cy="292608"/>
                </a:xfrm>
                <a:prstGeom prst="rect">
                  <a:avLst/>
                </a:prstGeom>
                <a:blipFill>
                  <a:blip r:embed="rId1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6" name="object 11">
                  <a:extLst>
                    <a:ext uri="{FF2B5EF4-FFF2-40B4-BE49-F238E27FC236}">
                      <a16:creationId xmlns:a16="http://schemas.microsoft.com/office/drawing/2014/main" id="{8DAFDF63-3866-4B12-A895-C19278D79C59}"/>
                    </a:ext>
                  </a:extLst>
                </p:cNvPr>
                <p:cNvSpPr/>
                <p:nvPr/>
              </p:nvSpPr>
              <p:spPr>
                <a:xfrm>
                  <a:off x="976274" y="1336497"/>
                  <a:ext cx="356616" cy="350824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7" name="object 12">
                  <a:extLst>
                    <a:ext uri="{FF2B5EF4-FFF2-40B4-BE49-F238E27FC236}">
                      <a16:creationId xmlns:a16="http://schemas.microsoft.com/office/drawing/2014/main" id="{06B336FB-34AA-4CCB-8E8A-7A82B4E410B6}"/>
                    </a:ext>
                  </a:extLst>
                </p:cNvPr>
                <p:cNvSpPr/>
                <p:nvPr/>
              </p:nvSpPr>
              <p:spPr>
                <a:xfrm>
                  <a:off x="1262786" y="1379169"/>
                  <a:ext cx="152400" cy="292912"/>
                </a:xfrm>
                <a:prstGeom prst="rect">
                  <a:avLst/>
                </a:prstGeom>
                <a:blipFill>
                  <a:blip r:embed="rId1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8" name="object 13">
                  <a:extLst>
                    <a:ext uri="{FF2B5EF4-FFF2-40B4-BE49-F238E27FC236}">
                      <a16:creationId xmlns:a16="http://schemas.microsoft.com/office/drawing/2014/main" id="{9388CD47-DF29-49B0-A671-634C8C7427C1}"/>
                    </a:ext>
                  </a:extLst>
                </p:cNvPr>
                <p:cNvSpPr/>
                <p:nvPr/>
              </p:nvSpPr>
              <p:spPr>
                <a:xfrm>
                  <a:off x="1338961" y="1379169"/>
                  <a:ext cx="681227" cy="292912"/>
                </a:xfrm>
                <a:prstGeom prst="rect">
                  <a:avLst/>
                </a:prstGeom>
                <a:blipFill>
                  <a:blip r:embed="rId1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9" name="object 14">
                  <a:extLst>
                    <a:ext uri="{FF2B5EF4-FFF2-40B4-BE49-F238E27FC236}">
                      <a16:creationId xmlns:a16="http://schemas.microsoft.com/office/drawing/2014/main" id="{D0D1FC37-9E2E-435D-AA47-1841DB480505}"/>
                    </a:ext>
                  </a:extLst>
                </p:cNvPr>
                <p:cNvSpPr/>
                <p:nvPr/>
              </p:nvSpPr>
              <p:spPr>
                <a:xfrm>
                  <a:off x="1793113" y="1379169"/>
                  <a:ext cx="152400" cy="292912"/>
                </a:xfrm>
                <a:prstGeom prst="rect">
                  <a:avLst/>
                </a:prstGeom>
                <a:blipFill>
                  <a:blip r:embed="rId1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0" name="object 15">
                  <a:extLst>
                    <a:ext uri="{FF2B5EF4-FFF2-40B4-BE49-F238E27FC236}">
                      <a16:creationId xmlns:a16="http://schemas.microsoft.com/office/drawing/2014/main" id="{57F50F74-7EA4-4419-B406-2AA8DE1B7A35}"/>
                    </a:ext>
                  </a:extLst>
                </p:cNvPr>
                <p:cNvSpPr/>
                <p:nvPr/>
              </p:nvSpPr>
              <p:spPr>
                <a:xfrm>
                  <a:off x="1869313" y="1379169"/>
                  <a:ext cx="454151" cy="292912"/>
                </a:xfrm>
                <a:prstGeom prst="rect">
                  <a:avLst/>
                </a:prstGeom>
                <a:blipFill>
                  <a:blip r:embed="rId1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1" name="object 16">
                  <a:extLst>
                    <a:ext uri="{FF2B5EF4-FFF2-40B4-BE49-F238E27FC236}">
                      <a16:creationId xmlns:a16="http://schemas.microsoft.com/office/drawing/2014/main" id="{099F69F0-141F-4583-9CE2-A04AE183F163}"/>
                    </a:ext>
                  </a:extLst>
                </p:cNvPr>
                <p:cNvSpPr/>
                <p:nvPr/>
              </p:nvSpPr>
              <p:spPr>
                <a:xfrm>
                  <a:off x="2152776" y="1379169"/>
                  <a:ext cx="681685" cy="292912"/>
                </a:xfrm>
                <a:prstGeom prst="rect">
                  <a:avLst/>
                </a:prstGeom>
                <a:blipFill>
                  <a:blip r:embed="rId1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2" name="object 17">
                  <a:extLst>
                    <a:ext uri="{FF2B5EF4-FFF2-40B4-BE49-F238E27FC236}">
                      <a16:creationId xmlns:a16="http://schemas.microsoft.com/office/drawing/2014/main" id="{AD48B5AF-7807-4BDF-9356-734A7E14CE05}"/>
                    </a:ext>
                  </a:extLst>
                </p:cNvPr>
                <p:cNvSpPr/>
                <p:nvPr/>
              </p:nvSpPr>
              <p:spPr>
                <a:xfrm>
                  <a:off x="2665222" y="1379169"/>
                  <a:ext cx="681227" cy="292912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3" name="object 18">
                  <a:extLst>
                    <a:ext uri="{FF2B5EF4-FFF2-40B4-BE49-F238E27FC236}">
                      <a16:creationId xmlns:a16="http://schemas.microsoft.com/office/drawing/2014/main" id="{A75362E1-2CCD-4DC0-A65F-A785FB7A2778}"/>
                    </a:ext>
                  </a:extLst>
                </p:cNvPr>
                <p:cNvSpPr/>
                <p:nvPr/>
              </p:nvSpPr>
              <p:spPr>
                <a:xfrm>
                  <a:off x="3119373" y="1379169"/>
                  <a:ext cx="681227" cy="292912"/>
                </a:xfrm>
                <a:prstGeom prst="rect">
                  <a:avLst/>
                </a:prstGeom>
                <a:blipFill>
                  <a:blip r:embed="rId1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4" name="object 19">
                  <a:extLst>
                    <a:ext uri="{FF2B5EF4-FFF2-40B4-BE49-F238E27FC236}">
                      <a16:creationId xmlns:a16="http://schemas.microsoft.com/office/drawing/2014/main" id="{A6D21288-4475-4D36-BBB7-55D8BF15F9DA}"/>
                    </a:ext>
                  </a:extLst>
                </p:cNvPr>
                <p:cNvSpPr/>
                <p:nvPr/>
              </p:nvSpPr>
              <p:spPr>
                <a:xfrm>
                  <a:off x="3629914" y="1379169"/>
                  <a:ext cx="681227" cy="292912"/>
                </a:xfrm>
                <a:prstGeom prst="rect">
                  <a:avLst/>
                </a:prstGeom>
                <a:blipFill>
                  <a:blip r:embed="rId1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5" name="object 20">
                  <a:extLst>
                    <a:ext uri="{FF2B5EF4-FFF2-40B4-BE49-F238E27FC236}">
                      <a16:creationId xmlns:a16="http://schemas.microsoft.com/office/drawing/2014/main" id="{6D237F09-DBA9-4C0B-BE08-7491D9ED79A6}"/>
                    </a:ext>
                  </a:extLst>
                </p:cNvPr>
                <p:cNvSpPr/>
                <p:nvPr/>
              </p:nvSpPr>
              <p:spPr>
                <a:xfrm>
                  <a:off x="4141978" y="1379169"/>
                  <a:ext cx="1135761" cy="292912"/>
                </a:xfrm>
                <a:prstGeom prst="rect">
                  <a:avLst/>
                </a:prstGeom>
                <a:blipFill>
                  <a:blip r:embed="rId1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6" name="object 21">
                  <a:extLst>
                    <a:ext uri="{FF2B5EF4-FFF2-40B4-BE49-F238E27FC236}">
                      <a16:creationId xmlns:a16="http://schemas.microsoft.com/office/drawing/2014/main" id="{672ED691-AA02-45E0-ABAB-36C2A12E7A6F}"/>
                    </a:ext>
                  </a:extLst>
                </p:cNvPr>
                <p:cNvSpPr/>
                <p:nvPr/>
              </p:nvSpPr>
              <p:spPr>
                <a:xfrm>
                  <a:off x="5106923" y="1379169"/>
                  <a:ext cx="681227" cy="292912"/>
                </a:xfrm>
                <a:prstGeom prst="rect">
                  <a:avLst/>
                </a:prstGeom>
                <a:blipFill>
                  <a:blip r:embed="rId2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7" name="object 22">
                  <a:extLst>
                    <a:ext uri="{FF2B5EF4-FFF2-40B4-BE49-F238E27FC236}">
                      <a16:creationId xmlns:a16="http://schemas.microsoft.com/office/drawing/2014/main" id="{505FBBF5-45AE-4BCE-87C9-DFCE9452B973}"/>
                    </a:ext>
                  </a:extLst>
                </p:cNvPr>
                <p:cNvSpPr/>
                <p:nvPr/>
              </p:nvSpPr>
              <p:spPr>
                <a:xfrm>
                  <a:off x="5561076" y="1379169"/>
                  <a:ext cx="454151" cy="292912"/>
                </a:xfrm>
                <a:prstGeom prst="rect">
                  <a:avLst/>
                </a:prstGeom>
                <a:blipFill>
                  <a:blip r:embed="rId2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8" name="object 23">
                  <a:extLst>
                    <a:ext uri="{FF2B5EF4-FFF2-40B4-BE49-F238E27FC236}">
                      <a16:creationId xmlns:a16="http://schemas.microsoft.com/office/drawing/2014/main" id="{2317F0E3-D637-45D6-BF29-35B59C3913C3}"/>
                    </a:ext>
                  </a:extLst>
                </p:cNvPr>
                <p:cNvSpPr/>
                <p:nvPr/>
              </p:nvSpPr>
              <p:spPr>
                <a:xfrm>
                  <a:off x="5844540" y="1379169"/>
                  <a:ext cx="681228" cy="292912"/>
                </a:xfrm>
                <a:prstGeom prst="rect">
                  <a:avLst/>
                </a:prstGeom>
                <a:blipFill>
                  <a:blip r:embed="rId2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9" name="object 24">
                  <a:extLst>
                    <a:ext uri="{FF2B5EF4-FFF2-40B4-BE49-F238E27FC236}">
                      <a16:creationId xmlns:a16="http://schemas.microsoft.com/office/drawing/2014/main" id="{C3641B94-157B-4C73-935C-7E2B2584D7E4}"/>
                    </a:ext>
                  </a:extLst>
                </p:cNvPr>
                <p:cNvSpPr/>
                <p:nvPr/>
              </p:nvSpPr>
              <p:spPr>
                <a:xfrm>
                  <a:off x="6356603" y="1379169"/>
                  <a:ext cx="908303" cy="292912"/>
                </a:xfrm>
                <a:prstGeom prst="rect">
                  <a:avLst/>
                </a:prstGeom>
                <a:blipFill>
                  <a:blip r:embed="rId2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0" name="object 25">
                  <a:extLst>
                    <a:ext uri="{FF2B5EF4-FFF2-40B4-BE49-F238E27FC236}">
                      <a16:creationId xmlns:a16="http://schemas.microsoft.com/office/drawing/2014/main" id="{A3BC0411-7B8E-45F4-A036-44E9ACF37B56}"/>
                    </a:ext>
                  </a:extLst>
                </p:cNvPr>
                <p:cNvSpPr/>
                <p:nvPr/>
              </p:nvSpPr>
              <p:spPr>
                <a:xfrm>
                  <a:off x="7094219" y="1379169"/>
                  <a:ext cx="681685" cy="292912"/>
                </a:xfrm>
                <a:prstGeom prst="rect">
                  <a:avLst/>
                </a:prstGeom>
                <a:blipFill>
                  <a:blip r:embed="rId2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1" name="object 26">
                  <a:extLst>
                    <a:ext uri="{FF2B5EF4-FFF2-40B4-BE49-F238E27FC236}">
                      <a16:creationId xmlns:a16="http://schemas.microsoft.com/office/drawing/2014/main" id="{DC18877B-6DC4-404E-934F-C099AE0AF901}"/>
                    </a:ext>
                  </a:extLst>
                </p:cNvPr>
                <p:cNvSpPr/>
                <p:nvPr/>
              </p:nvSpPr>
              <p:spPr>
                <a:xfrm>
                  <a:off x="7605014" y="1379169"/>
                  <a:ext cx="681227" cy="292912"/>
                </a:xfrm>
                <a:prstGeom prst="rect">
                  <a:avLst/>
                </a:prstGeom>
                <a:blipFill>
                  <a:blip r:embed="rId2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2" name="object 27">
                  <a:extLst>
                    <a:ext uri="{FF2B5EF4-FFF2-40B4-BE49-F238E27FC236}">
                      <a16:creationId xmlns:a16="http://schemas.microsoft.com/office/drawing/2014/main" id="{D131DBF7-E99B-4D74-B460-723A5E12B7A8}"/>
                    </a:ext>
                  </a:extLst>
                </p:cNvPr>
                <p:cNvSpPr/>
                <p:nvPr/>
              </p:nvSpPr>
              <p:spPr>
                <a:xfrm>
                  <a:off x="976274" y="1718182"/>
                  <a:ext cx="356616" cy="350520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3" name="object 28">
                  <a:extLst>
                    <a:ext uri="{FF2B5EF4-FFF2-40B4-BE49-F238E27FC236}">
                      <a16:creationId xmlns:a16="http://schemas.microsoft.com/office/drawing/2014/main" id="{8F37D2F0-B755-449A-91A1-CDC52B2DAE1A}"/>
                    </a:ext>
                  </a:extLst>
                </p:cNvPr>
                <p:cNvSpPr/>
                <p:nvPr/>
              </p:nvSpPr>
              <p:spPr>
                <a:xfrm>
                  <a:off x="1262786" y="1760854"/>
                  <a:ext cx="340614" cy="292608"/>
                </a:xfrm>
                <a:prstGeom prst="rect">
                  <a:avLst/>
                </a:prstGeom>
                <a:blipFill>
                  <a:blip r:embed="rId2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4" name="object 29">
                  <a:extLst>
                    <a:ext uri="{FF2B5EF4-FFF2-40B4-BE49-F238E27FC236}">
                      <a16:creationId xmlns:a16="http://schemas.microsoft.com/office/drawing/2014/main" id="{67B898D8-1DE7-44D8-A72C-E10E1D6EE95B}"/>
                    </a:ext>
                  </a:extLst>
                </p:cNvPr>
                <p:cNvSpPr/>
                <p:nvPr/>
              </p:nvSpPr>
              <p:spPr>
                <a:xfrm>
                  <a:off x="1489836" y="1760854"/>
                  <a:ext cx="454151" cy="292608"/>
                </a:xfrm>
                <a:prstGeom prst="rect">
                  <a:avLst/>
                </a:prstGeom>
                <a:blipFill>
                  <a:blip r:embed="rId2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5" name="object 30">
                  <a:extLst>
                    <a:ext uri="{FF2B5EF4-FFF2-40B4-BE49-F238E27FC236}">
                      <a16:creationId xmlns:a16="http://schemas.microsoft.com/office/drawing/2014/main" id="{FF4A7BFF-6E61-4759-8DD1-AFD396634FDE}"/>
                    </a:ext>
                  </a:extLst>
                </p:cNvPr>
                <p:cNvSpPr/>
                <p:nvPr/>
              </p:nvSpPr>
              <p:spPr>
                <a:xfrm>
                  <a:off x="1773301" y="1760854"/>
                  <a:ext cx="908710" cy="292608"/>
                </a:xfrm>
                <a:prstGeom prst="rect">
                  <a:avLst/>
                </a:prstGeom>
                <a:blipFill>
                  <a:blip r:embed="rId2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6" name="object 31">
                  <a:extLst>
                    <a:ext uri="{FF2B5EF4-FFF2-40B4-BE49-F238E27FC236}">
                      <a16:creationId xmlns:a16="http://schemas.microsoft.com/office/drawing/2014/main" id="{1431D4B3-54F1-4088-8CDC-FEA21E7B5967}"/>
                    </a:ext>
                  </a:extLst>
                </p:cNvPr>
                <p:cNvSpPr/>
                <p:nvPr/>
              </p:nvSpPr>
              <p:spPr>
                <a:xfrm>
                  <a:off x="2512822" y="1760854"/>
                  <a:ext cx="1135379" cy="292608"/>
                </a:xfrm>
                <a:prstGeom prst="rect">
                  <a:avLst/>
                </a:prstGeom>
                <a:blipFill>
                  <a:blip r:embed="rId2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7" name="object 32">
                  <a:extLst>
                    <a:ext uri="{FF2B5EF4-FFF2-40B4-BE49-F238E27FC236}">
                      <a16:creationId xmlns:a16="http://schemas.microsoft.com/office/drawing/2014/main" id="{3D77F920-61D8-4E1D-94D6-5C172305F00F}"/>
                    </a:ext>
                  </a:extLst>
                </p:cNvPr>
                <p:cNvSpPr/>
                <p:nvPr/>
              </p:nvSpPr>
              <p:spPr>
                <a:xfrm>
                  <a:off x="3477514" y="1760854"/>
                  <a:ext cx="908303" cy="292608"/>
                </a:xfrm>
                <a:prstGeom prst="rect">
                  <a:avLst/>
                </a:prstGeom>
                <a:blipFill>
                  <a:blip r:embed="rId3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418" name="object 33">
                  <a:extLst>
                    <a:ext uri="{FF2B5EF4-FFF2-40B4-BE49-F238E27FC236}">
                      <a16:creationId xmlns:a16="http://schemas.microsoft.com/office/drawing/2014/main" id="{C0D14F4B-C983-4A0A-BEC9-1F83FD0555DA}"/>
                    </a:ext>
                  </a:extLst>
                </p:cNvPr>
                <p:cNvSpPr/>
                <p:nvPr/>
              </p:nvSpPr>
              <p:spPr>
                <a:xfrm>
                  <a:off x="4216653" y="1760854"/>
                  <a:ext cx="908710" cy="292608"/>
                </a:xfrm>
                <a:prstGeom prst="rect">
                  <a:avLst/>
                </a:prstGeom>
                <a:blipFill>
                  <a:blip r:embed="rId3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9" name="object 34">
                  <a:extLst>
                    <a:ext uri="{FF2B5EF4-FFF2-40B4-BE49-F238E27FC236}">
                      <a16:creationId xmlns:a16="http://schemas.microsoft.com/office/drawing/2014/main" id="{86470301-0440-411E-B7C6-0DD37397D178}"/>
                    </a:ext>
                  </a:extLst>
                </p:cNvPr>
                <p:cNvSpPr/>
                <p:nvPr/>
              </p:nvSpPr>
              <p:spPr>
                <a:xfrm>
                  <a:off x="4954523" y="1760854"/>
                  <a:ext cx="681227" cy="292608"/>
                </a:xfrm>
                <a:prstGeom prst="rect">
                  <a:avLst/>
                </a:prstGeom>
                <a:blipFill>
                  <a:blip r:embed="rId3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0" name="object 35">
                  <a:extLst>
                    <a:ext uri="{FF2B5EF4-FFF2-40B4-BE49-F238E27FC236}">
                      <a16:creationId xmlns:a16="http://schemas.microsoft.com/office/drawing/2014/main" id="{FC07063F-4821-45B8-A240-0FAA0F40A7C6}"/>
                    </a:ext>
                  </a:extLst>
                </p:cNvPr>
                <p:cNvSpPr/>
                <p:nvPr/>
              </p:nvSpPr>
              <p:spPr>
                <a:xfrm>
                  <a:off x="5465064" y="1760854"/>
                  <a:ext cx="454151" cy="292608"/>
                </a:xfrm>
                <a:prstGeom prst="rect">
                  <a:avLst/>
                </a:prstGeom>
                <a:blipFill>
                  <a:blip r:embed="rId3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1" name="object 36">
                  <a:extLst>
                    <a:ext uri="{FF2B5EF4-FFF2-40B4-BE49-F238E27FC236}">
                      <a16:creationId xmlns:a16="http://schemas.microsoft.com/office/drawing/2014/main" id="{3A7072EA-71D2-4AB6-877F-2CD102AA7ECE}"/>
                    </a:ext>
                  </a:extLst>
                </p:cNvPr>
                <p:cNvSpPr/>
                <p:nvPr/>
              </p:nvSpPr>
              <p:spPr>
                <a:xfrm>
                  <a:off x="5750052" y="1760854"/>
                  <a:ext cx="908303" cy="292608"/>
                </a:xfrm>
                <a:prstGeom prst="rect">
                  <a:avLst/>
                </a:prstGeom>
                <a:blipFill>
                  <a:blip r:embed="rId3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2" name="object 37">
                  <a:extLst>
                    <a:ext uri="{FF2B5EF4-FFF2-40B4-BE49-F238E27FC236}">
                      <a16:creationId xmlns:a16="http://schemas.microsoft.com/office/drawing/2014/main" id="{0CC89285-F29C-4879-B859-B762FEF5E7C9}"/>
                    </a:ext>
                  </a:extLst>
                </p:cNvPr>
                <p:cNvSpPr/>
                <p:nvPr/>
              </p:nvSpPr>
              <p:spPr>
                <a:xfrm>
                  <a:off x="6487667" y="1760854"/>
                  <a:ext cx="681228" cy="292608"/>
                </a:xfrm>
                <a:prstGeom prst="rect">
                  <a:avLst/>
                </a:prstGeom>
                <a:blipFill>
                  <a:blip r:embed="rId3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3" name="object 38">
                  <a:extLst>
                    <a:ext uri="{FF2B5EF4-FFF2-40B4-BE49-F238E27FC236}">
                      <a16:creationId xmlns:a16="http://schemas.microsoft.com/office/drawing/2014/main" id="{A3035659-8D2B-48D1-82D5-61E55DCDBDAF}"/>
                    </a:ext>
                  </a:extLst>
                </p:cNvPr>
                <p:cNvSpPr/>
                <p:nvPr/>
              </p:nvSpPr>
              <p:spPr>
                <a:xfrm>
                  <a:off x="6999731" y="1760854"/>
                  <a:ext cx="681685" cy="292608"/>
                </a:xfrm>
                <a:prstGeom prst="rect">
                  <a:avLst/>
                </a:prstGeom>
                <a:blipFill>
                  <a:blip r:embed="rId3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4" name="object 39">
                  <a:extLst>
                    <a:ext uri="{FF2B5EF4-FFF2-40B4-BE49-F238E27FC236}">
                      <a16:creationId xmlns:a16="http://schemas.microsoft.com/office/drawing/2014/main" id="{1FD2E5C4-7DE6-4A5A-B3AA-1E568F016802}"/>
                    </a:ext>
                  </a:extLst>
                </p:cNvPr>
                <p:cNvSpPr/>
                <p:nvPr/>
              </p:nvSpPr>
              <p:spPr>
                <a:xfrm>
                  <a:off x="7510526" y="1760854"/>
                  <a:ext cx="681227" cy="292608"/>
                </a:xfrm>
                <a:prstGeom prst="rect">
                  <a:avLst/>
                </a:prstGeom>
                <a:blipFill>
                  <a:blip r:embed="rId3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5" name="object 40">
                  <a:extLst>
                    <a:ext uri="{FF2B5EF4-FFF2-40B4-BE49-F238E27FC236}">
                      <a16:creationId xmlns:a16="http://schemas.microsoft.com/office/drawing/2014/main" id="{915333AF-F20B-4A60-98FD-64B31207D779}"/>
                    </a:ext>
                  </a:extLst>
                </p:cNvPr>
                <p:cNvSpPr/>
                <p:nvPr/>
              </p:nvSpPr>
              <p:spPr>
                <a:xfrm>
                  <a:off x="741578" y="2236342"/>
                  <a:ext cx="681228" cy="292608"/>
                </a:xfrm>
                <a:prstGeom prst="rect">
                  <a:avLst/>
                </a:prstGeom>
                <a:blipFill>
                  <a:blip r:embed="rId3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6" name="object 41">
                  <a:extLst>
                    <a:ext uri="{FF2B5EF4-FFF2-40B4-BE49-F238E27FC236}">
                      <a16:creationId xmlns:a16="http://schemas.microsoft.com/office/drawing/2014/main" id="{6C74F18B-53DF-4D62-8A90-5E31DB499756}"/>
                    </a:ext>
                  </a:extLst>
                </p:cNvPr>
                <p:cNvSpPr/>
                <p:nvPr/>
              </p:nvSpPr>
              <p:spPr>
                <a:xfrm>
                  <a:off x="398500" y="2261616"/>
                  <a:ext cx="88392" cy="21336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7" name="object 42">
                  <a:extLst>
                    <a:ext uri="{FF2B5EF4-FFF2-40B4-BE49-F238E27FC236}">
                      <a16:creationId xmlns:a16="http://schemas.microsoft.com/office/drawing/2014/main" id="{69045D05-F6F2-4345-9C42-7B44DD36EFAE}"/>
                    </a:ext>
                  </a:extLst>
                </p:cNvPr>
                <p:cNvSpPr/>
                <p:nvPr/>
              </p:nvSpPr>
              <p:spPr>
                <a:xfrm>
                  <a:off x="1252118" y="2236342"/>
                  <a:ext cx="681228" cy="292608"/>
                </a:xfrm>
                <a:prstGeom prst="rect">
                  <a:avLst/>
                </a:prstGeom>
                <a:blipFill>
                  <a:blip r:embed="rId3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8" name="object 43">
                  <a:extLst>
                    <a:ext uri="{FF2B5EF4-FFF2-40B4-BE49-F238E27FC236}">
                      <a16:creationId xmlns:a16="http://schemas.microsoft.com/office/drawing/2014/main" id="{3F411D5D-206A-4905-8BB3-8486E816C353}"/>
                    </a:ext>
                  </a:extLst>
                </p:cNvPr>
                <p:cNvSpPr/>
                <p:nvPr/>
              </p:nvSpPr>
              <p:spPr>
                <a:xfrm>
                  <a:off x="1764157" y="2236342"/>
                  <a:ext cx="681228" cy="292608"/>
                </a:xfrm>
                <a:prstGeom prst="rect">
                  <a:avLst/>
                </a:prstGeom>
                <a:blipFill>
                  <a:blip r:embed="rId4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9" name="object 44">
                  <a:extLst>
                    <a:ext uri="{FF2B5EF4-FFF2-40B4-BE49-F238E27FC236}">
                      <a16:creationId xmlns:a16="http://schemas.microsoft.com/office/drawing/2014/main" id="{6A48CACA-FA15-4628-892B-DE3263BEF0F1}"/>
                    </a:ext>
                  </a:extLst>
                </p:cNvPr>
                <p:cNvSpPr txBox="1"/>
                <p:nvPr/>
              </p:nvSpPr>
              <p:spPr>
                <a:xfrm>
                  <a:off x="745642" y="2670429"/>
                  <a:ext cx="177165" cy="288503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endParaRPr sz="1600" dirty="0">
                    <a:latin typeface="Wingdings"/>
                    <a:cs typeface="Wingdings"/>
                  </a:endParaRPr>
                </a:p>
              </p:txBody>
            </p:sp>
            <p:sp>
              <p:nvSpPr>
                <p:cNvPr id="430" name="object 45">
                  <a:extLst>
                    <a:ext uri="{FF2B5EF4-FFF2-40B4-BE49-F238E27FC236}">
                      <a16:creationId xmlns:a16="http://schemas.microsoft.com/office/drawing/2014/main" id="{B69AE9D5-E5FF-4360-8A2E-339020631301}"/>
                    </a:ext>
                  </a:extLst>
                </p:cNvPr>
                <p:cNvSpPr/>
                <p:nvPr/>
              </p:nvSpPr>
              <p:spPr>
                <a:xfrm>
                  <a:off x="1009802" y="2669413"/>
                  <a:ext cx="908303" cy="292608"/>
                </a:xfrm>
                <a:prstGeom prst="rect">
                  <a:avLst/>
                </a:prstGeom>
                <a:blipFill>
                  <a:blip r:embed="rId4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1" name="object 46">
                  <a:extLst>
                    <a:ext uri="{FF2B5EF4-FFF2-40B4-BE49-F238E27FC236}">
                      <a16:creationId xmlns:a16="http://schemas.microsoft.com/office/drawing/2014/main" id="{DABF440F-6061-4BF0-9025-67ED8D93E230}"/>
                    </a:ext>
                  </a:extLst>
                </p:cNvPr>
                <p:cNvSpPr/>
                <p:nvPr/>
              </p:nvSpPr>
              <p:spPr>
                <a:xfrm>
                  <a:off x="1747392" y="2669413"/>
                  <a:ext cx="1135761" cy="292608"/>
                </a:xfrm>
                <a:prstGeom prst="rect">
                  <a:avLst/>
                </a:prstGeom>
                <a:blipFill>
                  <a:blip r:embed="rId4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2" name="object 47">
                  <a:extLst>
                    <a:ext uri="{FF2B5EF4-FFF2-40B4-BE49-F238E27FC236}">
                      <a16:creationId xmlns:a16="http://schemas.microsoft.com/office/drawing/2014/main" id="{5FCB0E41-C5FB-441A-BB58-14F066D7F4E9}"/>
                    </a:ext>
                  </a:extLst>
                </p:cNvPr>
                <p:cNvSpPr/>
                <p:nvPr/>
              </p:nvSpPr>
              <p:spPr>
                <a:xfrm>
                  <a:off x="2713989" y="2669413"/>
                  <a:ext cx="1362456" cy="292608"/>
                </a:xfrm>
                <a:prstGeom prst="rect">
                  <a:avLst/>
                </a:prstGeom>
                <a:blipFill>
                  <a:blip r:embed="rId4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3" name="object 48">
                  <a:extLst>
                    <a:ext uri="{FF2B5EF4-FFF2-40B4-BE49-F238E27FC236}">
                      <a16:creationId xmlns:a16="http://schemas.microsoft.com/office/drawing/2014/main" id="{A2ABAA57-4A27-4536-A720-651E8C43C4B5}"/>
                    </a:ext>
                  </a:extLst>
                </p:cNvPr>
                <p:cNvSpPr/>
                <p:nvPr/>
              </p:nvSpPr>
              <p:spPr>
                <a:xfrm>
                  <a:off x="3905758" y="2669413"/>
                  <a:ext cx="681227" cy="292608"/>
                </a:xfrm>
                <a:prstGeom prst="rect">
                  <a:avLst/>
                </a:prstGeom>
                <a:blipFill>
                  <a:blip r:embed="rId4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4" name="object 49">
                  <a:extLst>
                    <a:ext uri="{FF2B5EF4-FFF2-40B4-BE49-F238E27FC236}">
                      <a16:creationId xmlns:a16="http://schemas.microsoft.com/office/drawing/2014/main" id="{B31E0F15-780E-4DDE-9F0E-C595FAD9BD0C}"/>
                    </a:ext>
                  </a:extLst>
                </p:cNvPr>
                <p:cNvSpPr/>
                <p:nvPr/>
              </p:nvSpPr>
              <p:spPr>
                <a:xfrm>
                  <a:off x="4416297" y="2669413"/>
                  <a:ext cx="201167" cy="292608"/>
                </a:xfrm>
                <a:prstGeom prst="rect">
                  <a:avLst/>
                </a:prstGeom>
                <a:blipFill>
                  <a:blip r:embed="rId4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5" name="object 50">
                  <a:extLst>
                    <a:ext uri="{FF2B5EF4-FFF2-40B4-BE49-F238E27FC236}">
                      <a16:creationId xmlns:a16="http://schemas.microsoft.com/office/drawing/2014/main" id="{42BE7D02-260E-4C70-BEB1-8861B81DAA65}"/>
                    </a:ext>
                  </a:extLst>
                </p:cNvPr>
                <p:cNvSpPr/>
                <p:nvPr/>
              </p:nvSpPr>
              <p:spPr>
                <a:xfrm>
                  <a:off x="4550409" y="2669413"/>
                  <a:ext cx="1135761" cy="292608"/>
                </a:xfrm>
                <a:prstGeom prst="rect">
                  <a:avLst/>
                </a:prstGeom>
                <a:blipFill>
                  <a:blip r:embed="rId4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6" name="object 51">
                  <a:extLst>
                    <a:ext uri="{FF2B5EF4-FFF2-40B4-BE49-F238E27FC236}">
                      <a16:creationId xmlns:a16="http://schemas.microsoft.com/office/drawing/2014/main" id="{EB22637E-2F23-4BEB-B187-F9A245C9006B}"/>
                    </a:ext>
                  </a:extLst>
                </p:cNvPr>
                <p:cNvSpPr/>
                <p:nvPr/>
              </p:nvSpPr>
              <p:spPr>
                <a:xfrm>
                  <a:off x="5458967" y="2669413"/>
                  <a:ext cx="1644268" cy="292608"/>
                </a:xfrm>
                <a:prstGeom prst="rect">
                  <a:avLst/>
                </a:prstGeom>
                <a:blipFill>
                  <a:blip r:embed="rId4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7" name="object 52">
                  <a:extLst>
                    <a:ext uri="{FF2B5EF4-FFF2-40B4-BE49-F238E27FC236}">
                      <a16:creationId xmlns:a16="http://schemas.microsoft.com/office/drawing/2014/main" id="{E5A465B1-0035-46B4-A392-2DFCD7A5B35A}"/>
                    </a:ext>
                  </a:extLst>
                </p:cNvPr>
                <p:cNvSpPr/>
                <p:nvPr/>
              </p:nvSpPr>
              <p:spPr>
                <a:xfrm>
                  <a:off x="976274" y="3007741"/>
                  <a:ext cx="356616" cy="350520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8" name="object 53">
                  <a:extLst>
                    <a:ext uri="{FF2B5EF4-FFF2-40B4-BE49-F238E27FC236}">
                      <a16:creationId xmlns:a16="http://schemas.microsoft.com/office/drawing/2014/main" id="{D86B19F9-A38D-4D97-B805-C615C0EC3C3D}"/>
                    </a:ext>
                  </a:extLst>
                </p:cNvPr>
                <p:cNvSpPr/>
                <p:nvPr/>
              </p:nvSpPr>
              <p:spPr>
                <a:xfrm>
                  <a:off x="1262786" y="3050413"/>
                  <a:ext cx="1135380" cy="292608"/>
                </a:xfrm>
                <a:prstGeom prst="rect">
                  <a:avLst/>
                </a:prstGeom>
                <a:blipFill>
                  <a:blip r:embed="rId4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9" name="object 54">
                  <a:extLst>
                    <a:ext uri="{FF2B5EF4-FFF2-40B4-BE49-F238E27FC236}">
                      <a16:creationId xmlns:a16="http://schemas.microsoft.com/office/drawing/2014/main" id="{D139885B-0872-4A7A-A162-458B32FC8714}"/>
                    </a:ext>
                  </a:extLst>
                </p:cNvPr>
                <p:cNvSpPr/>
                <p:nvPr/>
              </p:nvSpPr>
              <p:spPr>
                <a:xfrm>
                  <a:off x="2171064" y="3050413"/>
                  <a:ext cx="198881" cy="292608"/>
                </a:xfrm>
                <a:prstGeom prst="rect">
                  <a:avLst/>
                </a:prstGeom>
                <a:blipFill>
                  <a:blip r:embed="rId4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0" name="object 55">
                  <a:extLst>
                    <a:ext uri="{FF2B5EF4-FFF2-40B4-BE49-F238E27FC236}">
                      <a16:creationId xmlns:a16="http://schemas.microsoft.com/office/drawing/2014/main" id="{4DB0C0D7-A1E9-432C-B75A-88D54F379713}"/>
                    </a:ext>
                  </a:extLst>
                </p:cNvPr>
                <p:cNvSpPr/>
                <p:nvPr/>
              </p:nvSpPr>
              <p:spPr>
                <a:xfrm>
                  <a:off x="2303652" y="3050413"/>
                  <a:ext cx="454761" cy="292608"/>
                </a:xfrm>
                <a:prstGeom prst="rect">
                  <a:avLst/>
                </a:prstGeom>
                <a:blipFill>
                  <a:blip r:embed="rId5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1" name="object 56">
                  <a:extLst>
                    <a:ext uri="{FF2B5EF4-FFF2-40B4-BE49-F238E27FC236}">
                      <a16:creationId xmlns:a16="http://schemas.microsoft.com/office/drawing/2014/main" id="{1D324FA4-2BC1-4C57-8F4C-5B84EB43C803}"/>
                    </a:ext>
                  </a:extLst>
                </p:cNvPr>
                <p:cNvSpPr/>
                <p:nvPr/>
              </p:nvSpPr>
              <p:spPr>
                <a:xfrm>
                  <a:off x="2589022" y="3050413"/>
                  <a:ext cx="581025" cy="292608"/>
                </a:xfrm>
                <a:prstGeom prst="rect">
                  <a:avLst/>
                </a:prstGeom>
                <a:blipFill>
                  <a:blip r:embed="rId5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2" name="object 57">
                  <a:extLst>
                    <a:ext uri="{FF2B5EF4-FFF2-40B4-BE49-F238E27FC236}">
                      <a16:creationId xmlns:a16="http://schemas.microsoft.com/office/drawing/2014/main" id="{04B98DB8-C160-4E04-AA8C-5DB199471339}"/>
                    </a:ext>
                  </a:extLst>
                </p:cNvPr>
                <p:cNvSpPr/>
                <p:nvPr/>
              </p:nvSpPr>
              <p:spPr>
                <a:xfrm>
                  <a:off x="3053842" y="3050413"/>
                  <a:ext cx="908304" cy="292608"/>
                </a:xfrm>
                <a:prstGeom prst="rect">
                  <a:avLst/>
                </a:prstGeom>
                <a:blipFill>
                  <a:blip r:embed="rId5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3" name="object 58">
                  <a:extLst>
                    <a:ext uri="{FF2B5EF4-FFF2-40B4-BE49-F238E27FC236}">
                      <a16:creationId xmlns:a16="http://schemas.microsoft.com/office/drawing/2014/main" id="{E81AA3D7-6AFC-4795-84B7-A8B2BCBFEDE7}"/>
                    </a:ext>
                  </a:extLst>
                </p:cNvPr>
                <p:cNvSpPr/>
                <p:nvPr/>
              </p:nvSpPr>
              <p:spPr>
                <a:xfrm>
                  <a:off x="976274" y="3388740"/>
                  <a:ext cx="356616" cy="350520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4" name="object 59">
                  <a:extLst>
                    <a:ext uri="{FF2B5EF4-FFF2-40B4-BE49-F238E27FC236}">
                      <a16:creationId xmlns:a16="http://schemas.microsoft.com/office/drawing/2014/main" id="{D60F79CF-C248-4D1C-8903-2ACFBCFFC60B}"/>
                    </a:ext>
                  </a:extLst>
                </p:cNvPr>
                <p:cNvSpPr/>
                <p:nvPr/>
              </p:nvSpPr>
              <p:spPr>
                <a:xfrm>
                  <a:off x="1262786" y="3431413"/>
                  <a:ext cx="340614" cy="292607"/>
                </a:xfrm>
                <a:prstGeom prst="rect">
                  <a:avLst/>
                </a:prstGeom>
                <a:blipFill>
                  <a:blip r:embed="rId2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5" name="object 60">
                  <a:extLst>
                    <a:ext uri="{FF2B5EF4-FFF2-40B4-BE49-F238E27FC236}">
                      <a16:creationId xmlns:a16="http://schemas.microsoft.com/office/drawing/2014/main" id="{B6610B79-5404-4531-81C2-B3356F907238}"/>
                    </a:ext>
                  </a:extLst>
                </p:cNvPr>
                <p:cNvSpPr/>
                <p:nvPr/>
              </p:nvSpPr>
              <p:spPr>
                <a:xfrm>
                  <a:off x="1489836" y="3431413"/>
                  <a:ext cx="454151" cy="292607"/>
                </a:xfrm>
                <a:prstGeom prst="rect">
                  <a:avLst/>
                </a:prstGeom>
                <a:blipFill>
                  <a:blip r:embed="rId5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6" name="object 61">
                  <a:extLst>
                    <a:ext uri="{FF2B5EF4-FFF2-40B4-BE49-F238E27FC236}">
                      <a16:creationId xmlns:a16="http://schemas.microsoft.com/office/drawing/2014/main" id="{EDE0891A-92D5-4F8E-95A1-D0917B31D0E2}"/>
                    </a:ext>
                  </a:extLst>
                </p:cNvPr>
                <p:cNvSpPr/>
                <p:nvPr/>
              </p:nvSpPr>
              <p:spPr>
                <a:xfrm>
                  <a:off x="1773301" y="3431413"/>
                  <a:ext cx="681227" cy="292607"/>
                </a:xfrm>
                <a:prstGeom prst="rect">
                  <a:avLst/>
                </a:prstGeom>
                <a:blipFill>
                  <a:blip r:embed="rId5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7" name="object 62">
                  <a:extLst>
                    <a:ext uri="{FF2B5EF4-FFF2-40B4-BE49-F238E27FC236}">
                      <a16:creationId xmlns:a16="http://schemas.microsoft.com/office/drawing/2014/main" id="{8C981AE3-E8E0-4BF8-92E2-8CAB5336408F}"/>
                    </a:ext>
                  </a:extLst>
                </p:cNvPr>
                <p:cNvSpPr/>
                <p:nvPr/>
              </p:nvSpPr>
              <p:spPr>
                <a:xfrm>
                  <a:off x="2285364" y="3431413"/>
                  <a:ext cx="908710" cy="292607"/>
                </a:xfrm>
                <a:prstGeom prst="rect">
                  <a:avLst/>
                </a:prstGeom>
                <a:blipFill>
                  <a:blip r:embed="rId5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8" name="object 63">
                  <a:extLst>
                    <a:ext uri="{FF2B5EF4-FFF2-40B4-BE49-F238E27FC236}">
                      <a16:creationId xmlns:a16="http://schemas.microsoft.com/office/drawing/2014/main" id="{4E791247-1AA1-45DE-BD36-F5EF295774BF}"/>
                    </a:ext>
                  </a:extLst>
                </p:cNvPr>
                <p:cNvSpPr/>
                <p:nvPr/>
              </p:nvSpPr>
              <p:spPr>
                <a:xfrm>
                  <a:off x="3023361" y="3431413"/>
                  <a:ext cx="908303" cy="292607"/>
                </a:xfrm>
                <a:prstGeom prst="rect">
                  <a:avLst/>
                </a:prstGeom>
                <a:blipFill>
                  <a:blip r:embed="rId5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9" name="object 64">
                  <a:extLst>
                    <a:ext uri="{FF2B5EF4-FFF2-40B4-BE49-F238E27FC236}">
                      <a16:creationId xmlns:a16="http://schemas.microsoft.com/office/drawing/2014/main" id="{5975392E-DE13-40F2-A1AE-C594F7AC517B}"/>
                    </a:ext>
                  </a:extLst>
                </p:cNvPr>
                <p:cNvSpPr/>
                <p:nvPr/>
              </p:nvSpPr>
              <p:spPr>
                <a:xfrm>
                  <a:off x="3704590" y="3431413"/>
                  <a:ext cx="201167" cy="292607"/>
                </a:xfrm>
                <a:prstGeom prst="rect">
                  <a:avLst/>
                </a:prstGeom>
                <a:blipFill>
                  <a:blip r:embed="rId5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0" name="object 65">
                  <a:extLst>
                    <a:ext uri="{FF2B5EF4-FFF2-40B4-BE49-F238E27FC236}">
                      <a16:creationId xmlns:a16="http://schemas.microsoft.com/office/drawing/2014/main" id="{46521A7E-410D-4544-9647-A50CFAF7436A}"/>
                    </a:ext>
                  </a:extLst>
                </p:cNvPr>
                <p:cNvSpPr/>
                <p:nvPr/>
              </p:nvSpPr>
              <p:spPr>
                <a:xfrm>
                  <a:off x="3838702" y="3431413"/>
                  <a:ext cx="908303" cy="292607"/>
                </a:xfrm>
                <a:prstGeom prst="rect">
                  <a:avLst/>
                </a:prstGeom>
                <a:blipFill>
                  <a:blip r:embed="rId5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1" name="object 66">
                  <a:extLst>
                    <a:ext uri="{FF2B5EF4-FFF2-40B4-BE49-F238E27FC236}">
                      <a16:creationId xmlns:a16="http://schemas.microsoft.com/office/drawing/2014/main" id="{E760DEA8-4600-47AC-8951-15C2BCAC7D43}"/>
                    </a:ext>
                  </a:extLst>
                </p:cNvPr>
                <p:cNvSpPr/>
                <p:nvPr/>
              </p:nvSpPr>
              <p:spPr>
                <a:xfrm>
                  <a:off x="4519929" y="3431413"/>
                  <a:ext cx="198882" cy="292607"/>
                </a:xfrm>
                <a:prstGeom prst="rect">
                  <a:avLst/>
                </a:prstGeom>
                <a:blipFill>
                  <a:blip r:embed="rId4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2" name="object 67">
                  <a:extLst>
                    <a:ext uri="{FF2B5EF4-FFF2-40B4-BE49-F238E27FC236}">
                      <a16:creationId xmlns:a16="http://schemas.microsoft.com/office/drawing/2014/main" id="{6333DC2B-82D4-4207-9439-B65C58788896}"/>
                    </a:ext>
                  </a:extLst>
                </p:cNvPr>
                <p:cNvSpPr/>
                <p:nvPr/>
              </p:nvSpPr>
              <p:spPr>
                <a:xfrm>
                  <a:off x="4652517" y="3431413"/>
                  <a:ext cx="908710" cy="292607"/>
                </a:xfrm>
                <a:prstGeom prst="rect">
                  <a:avLst/>
                </a:prstGeom>
                <a:blipFill>
                  <a:blip r:embed="rId5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3" name="object 68">
                  <a:extLst>
                    <a:ext uri="{FF2B5EF4-FFF2-40B4-BE49-F238E27FC236}">
                      <a16:creationId xmlns:a16="http://schemas.microsoft.com/office/drawing/2014/main" id="{FD839609-FBB3-4AA2-A492-0D83479A9732}"/>
                    </a:ext>
                  </a:extLst>
                </p:cNvPr>
                <p:cNvSpPr/>
                <p:nvPr/>
              </p:nvSpPr>
              <p:spPr>
                <a:xfrm>
                  <a:off x="5334000" y="3431413"/>
                  <a:ext cx="198882" cy="292607"/>
                </a:xfrm>
                <a:prstGeom prst="rect">
                  <a:avLst/>
                </a:prstGeom>
                <a:blipFill>
                  <a:blip r:embed="rId4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4" name="object 69">
                  <a:extLst>
                    <a:ext uri="{FF2B5EF4-FFF2-40B4-BE49-F238E27FC236}">
                      <a16:creationId xmlns:a16="http://schemas.microsoft.com/office/drawing/2014/main" id="{D94A13F7-4495-4A2C-9AD5-AC869645C75E}"/>
                    </a:ext>
                  </a:extLst>
                </p:cNvPr>
                <p:cNvSpPr/>
                <p:nvPr/>
              </p:nvSpPr>
              <p:spPr>
                <a:xfrm>
                  <a:off x="5466588" y="3431413"/>
                  <a:ext cx="681227" cy="292607"/>
                </a:xfrm>
                <a:prstGeom prst="rect">
                  <a:avLst/>
                </a:prstGeom>
                <a:blipFill>
                  <a:blip r:embed="rId6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5" name="object 70">
                  <a:extLst>
                    <a:ext uri="{FF2B5EF4-FFF2-40B4-BE49-F238E27FC236}">
                      <a16:creationId xmlns:a16="http://schemas.microsoft.com/office/drawing/2014/main" id="{CC228A87-E879-47A7-8CF0-2403F497C444}"/>
                    </a:ext>
                  </a:extLst>
                </p:cNvPr>
                <p:cNvSpPr/>
                <p:nvPr/>
              </p:nvSpPr>
              <p:spPr>
                <a:xfrm>
                  <a:off x="5978652" y="3431413"/>
                  <a:ext cx="681227" cy="292607"/>
                </a:xfrm>
                <a:prstGeom prst="rect">
                  <a:avLst/>
                </a:prstGeom>
                <a:blipFill>
                  <a:blip r:embed="rId6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6" name="object 71">
                  <a:extLst>
                    <a:ext uri="{FF2B5EF4-FFF2-40B4-BE49-F238E27FC236}">
                      <a16:creationId xmlns:a16="http://schemas.microsoft.com/office/drawing/2014/main" id="{1D44B328-C12A-4036-BB6C-29AEFF9EC1AC}"/>
                    </a:ext>
                  </a:extLst>
                </p:cNvPr>
                <p:cNvSpPr/>
                <p:nvPr/>
              </p:nvSpPr>
              <p:spPr>
                <a:xfrm>
                  <a:off x="6489191" y="3431413"/>
                  <a:ext cx="379984" cy="292607"/>
                </a:xfrm>
                <a:prstGeom prst="rect">
                  <a:avLst/>
                </a:prstGeom>
                <a:blipFill>
                  <a:blip r:embed="rId6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7" name="object 72">
                  <a:extLst>
                    <a:ext uri="{FF2B5EF4-FFF2-40B4-BE49-F238E27FC236}">
                      <a16:creationId xmlns:a16="http://schemas.microsoft.com/office/drawing/2014/main" id="{C136EC81-D0F4-42D2-9D45-E37F8E1F59A2}"/>
                    </a:ext>
                  </a:extLst>
                </p:cNvPr>
                <p:cNvSpPr/>
                <p:nvPr/>
              </p:nvSpPr>
              <p:spPr>
                <a:xfrm>
                  <a:off x="6774180" y="3431413"/>
                  <a:ext cx="908710" cy="292607"/>
                </a:xfrm>
                <a:prstGeom prst="rect">
                  <a:avLst/>
                </a:prstGeom>
                <a:blipFill>
                  <a:blip r:embed="rId6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8" name="object 73">
                  <a:extLst>
                    <a:ext uri="{FF2B5EF4-FFF2-40B4-BE49-F238E27FC236}">
                      <a16:creationId xmlns:a16="http://schemas.microsoft.com/office/drawing/2014/main" id="{7FD0451C-E657-43D0-BD1F-12BE389548E9}"/>
                    </a:ext>
                  </a:extLst>
                </p:cNvPr>
                <p:cNvSpPr/>
                <p:nvPr/>
              </p:nvSpPr>
              <p:spPr>
                <a:xfrm>
                  <a:off x="7512050" y="3431413"/>
                  <a:ext cx="681227" cy="292607"/>
                </a:xfrm>
                <a:prstGeom prst="rect">
                  <a:avLst/>
                </a:prstGeom>
                <a:blipFill>
                  <a:blip r:embed="rId6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9" name="object 74">
                  <a:extLst>
                    <a:ext uri="{FF2B5EF4-FFF2-40B4-BE49-F238E27FC236}">
                      <a16:creationId xmlns:a16="http://schemas.microsoft.com/office/drawing/2014/main" id="{CC5F35A0-ACFF-4C2F-8CB2-0FCFC8F3B663}"/>
                    </a:ext>
                  </a:extLst>
                </p:cNvPr>
                <p:cNvSpPr/>
                <p:nvPr/>
              </p:nvSpPr>
              <p:spPr>
                <a:xfrm>
                  <a:off x="976274" y="3769436"/>
                  <a:ext cx="356616" cy="350824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0" name="object 75">
                  <a:extLst>
                    <a:ext uri="{FF2B5EF4-FFF2-40B4-BE49-F238E27FC236}">
                      <a16:creationId xmlns:a16="http://schemas.microsoft.com/office/drawing/2014/main" id="{0A15CE26-4AC7-4D15-8A6B-65A0D0AA04C6}"/>
                    </a:ext>
                  </a:extLst>
                </p:cNvPr>
                <p:cNvSpPr/>
                <p:nvPr/>
              </p:nvSpPr>
              <p:spPr>
                <a:xfrm>
                  <a:off x="1262786" y="3812108"/>
                  <a:ext cx="1362455" cy="292912"/>
                </a:xfrm>
                <a:prstGeom prst="rect">
                  <a:avLst/>
                </a:prstGeom>
                <a:blipFill>
                  <a:blip r:embed="rId6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1" name="object 76">
                  <a:extLst>
                    <a:ext uri="{FF2B5EF4-FFF2-40B4-BE49-F238E27FC236}">
                      <a16:creationId xmlns:a16="http://schemas.microsoft.com/office/drawing/2014/main" id="{64BEBAD5-B0F9-4EC9-96D1-846E307C5A02}"/>
                    </a:ext>
                  </a:extLst>
                </p:cNvPr>
                <p:cNvSpPr/>
                <p:nvPr/>
              </p:nvSpPr>
              <p:spPr>
                <a:xfrm>
                  <a:off x="2454529" y="3812108"/>
                  <a:ext cx="908710" cy="292912"/>
                </a:xfrm>
                <a:prstGeom prst="rect">
                  <a:avLst/>
                </a:prstGeom>
                <a:blipFill>
                  <a:blip r:embed="rId6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2" name="object 77">
                  <a:extLst>
                    <a:ext uri="{FF2B5EF4-FFF2-40B4-BE49-F238E27FC236}">
                      <a16:creationId xmlns:a16="http://schemas.microsoft.com/office/drawing/2014/main" id="{4488533A-EE69-4E16-8CBD-CB86CB21F4CB}"/>
                    </a:ext>
                  </a:extLst>
                </p:cNvPr>
                <p:cNvSpPr/>
                <p:nvPr/>
              </p:nvSpPr>
              <p:spPr>
                <a:xfrm>
                  <a:off x="3194050" y="3812108"/>
                  <a:ext cx="681227" cy="292912"/>
                </a:xfrm>
                <a:prstGeom prst="rect">
                  <a:avLst/>
                </a:prstGeom>
                <a:blipFill>
                  <a:blip r:embed="rId1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3" name="object 78">
                  <a:extLst>
                    <a:ext uri="{FF2B5EF4-FFF2-40B4-BE49-F238E27FC236}">
                      <a16:creationId xmlns:a16="http://schemas.microsoft.com/office/drawing/2014/main" id="{0682A973-3669-43C6-8C17-7565B1EA5157}"/>
                    </a:ext>
                  </a:extLst>
                </p:cNvPr>
                <p:cNvSpPr/>
                <p:nvPr/>
              </p:nvSpPr>
              <p:spPr>
                <a:xfrm>
                  <a:off x="3648202" y="3812108"/>
                  <a:ext cx="454151" cy="292912"/>
                </a:xfrm>
                <a:prstGeom prst="rect">
                  <a:avLst/>
                </a:prstGeom>
                <a:blipFill>
                  <a:blip r:embed="rId2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4" name="object 79">
                  <a:extLst>
                    <a:ext uri="{FF2B5EF4-FFF2-40B4-BE49-F238E27FC236}">
                      <a16:creationId xmlns:a16="http://schemas.microsoft.com/office/drawing/2014/main" id="{1A1A9AF1-6E17-4AAA-B292-5F587B9EA82C}"/>
                    </a:ext>
                  </a:extLst>
                </p:cNvPr>
                <p:cNvSpPr/>
                <p:nvPr/>
              </p:nvSpPr>
              <p:spPr>
                <a:xfrm>
                  <a:off x="3931665" y="3812108"/>
                  <a:ext cx="908303" cy="292912"/>
                </a:xfrm>
                <a:prstGeom prst="rect">
                  <a:avLst/>
                </a:prstGeom>
                <a:blipFill>
                  <a:blip r:embed="rId6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5" name="object 80">
                  <a:extLst>
                    <a:ext uri="{FF2B5EF4-FFF2-40B4-BE49-F238E27FC236}">
                      <a16:creationId xmlns:a16="http://schemas.microsoft.com/office/drawing/2014/main" id="{8B913F39-1444-47EA-98EA-C8D3FD9AB9CC}"/>
                    </a:ext>
                  </a:extLst>
                </p:cNvPr>
                <p:cNvSpPr/>
                <p:nvPr/>
              </p:nvSpPr>
              <p:spPr>
                <a:xfrm>
                  <a:off x="4612894" y="3812108"/>
                  <a:ext cx="681685" cy="292912"/>
                </a:xfrm>
                <a:prstGeom prst="rect">
                  <a:avLst/>
                </a:prstGeom>
                <a:blipFill>
                  <a:blip r:embed="rId6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6" name="object 81">
                  <a:extLst>
                    <a:ext uri="{FF2B5EF4-FFF2-40B4-BE49-F238E27FC236}">
                      <a16:creationId xmlns:a16="http://schemas.microsoft.com/office/drawing/2014/main" id="{B910B8BE-FD17-490D-96CC-0BF7005BDB9A}"/>
                    </a:ext>
                  </a:extLst>
                </p:cNvPr>
                <p:cNvSpPr/>
                <p:nvPr/>
              </p:nvSpPr>
              <p:spPr>
                <a:xfrm>
                  <a:off x="5123688" y="3812108"/>
                  <a:ext cx="908303" cy="292912"/>
                </a:xfrm>
                <a:prstGeom prst="rect">
                  <a:avLst/>
                </a:prstGeom>
                <a:blipFill>
                  <a:blip r:embed="rId6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7" name="object 82">
                  <a:extLst>
                    <a:ext uri="{FF2B5EF4-FFF2-40B4-BE49-F238E27FC236}">
                      <a16:creationId xmlns:a16="http://schemas.microsoft.com/office/drawing/2014/main" id="{3DE04AE4-29B2-45F6-B9E0-7D5D565C20C2}"/>
                    </a:ext>
                  </a:extLst>
                </p:cNvPr>
                <p:cNvSpPr/>
                <p:nvPr/>
              </p:nvSpPr>
              <p:spPr>
                <a:xfrm>
                  <a:off x="5862828" y="3812108"/>
                  <a:ext cx="454151" cy="292912"/>
                </a:xfrm>
                <a:prstGeom prst="rect">
                  <a:avLst/>
                </a:prstGeom>
                <a:blipFill>
                  <a:blip r:embed="rId7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8" name="object 83">
                  <a:extLst>
                    <a:ext uri="{FF2B5EF4-FFF2-40B4-BE49-F238E27FC236}">
                      <a16:creationId xmlns:a16="http://schemas.microsoft.com/office/drawing/2014/main" id="{A4B3EB8A-8722-4CF3-ABB4-6D5357BEF66B}"/>
                    </a:ext>
                  </a:extLst>
                </p:cNvPr>
                <p:cNvSpPr/>
                <p:nvPr/>
              </p:nvSpPr>
              <p:spPr>
                <a:xfrm>
                  <a:off x="6146291" y="3812108"/>
                  <a:ext cx="681228" cy="292912"/>
                </a:xfrm>
                <a:prstGeom prst="rect">
                  <a:avLst/>
                </a:prstGeom>
                <a:blipFill>
                  <a:blip r:embed="rId7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9" name="object 84">
                  <a:extLst>
                    <a:ext uri="{FF2B5EF4-FFF2-40B4-BE49-F238E27FC236}">
                      <a16:creationId xmlns:a16="http://schemas.microsoft.com/office/drawing/2014/main" id="{0A2EF4E3-69CA-493F-A027-A827E3EC6419}"/>
                    </a:ext>
                  </a:extLst>
                </p:cNvPr>
                <p:cNvSpPr/>
                <p:nvPr/>
              </p:nvSpPr>
              <p:spPr>
                <a:xfrm>
                  <a:off x="6658356" y="3812108"/>
                  <a:ext cx="681227" cy="292912"/>
                </a:xfrm>
                <a:prstGeom prst="rect">
                  <a:avLst/>
                </a:prstGeom>
                <a:blipFill>
                  <a:blip r:embed="rId1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0" name="object 85">
                  <a:extLst>
                    <a:ext uri="{FF2B5EF4-FFF2-40B4-BE49-F238E27FC236}">
                      <a16:creationId xmlns:a16="http://schemas.microsoft.com/office/drawing/2014/main" id="{B6F60320-9416-4F39-8EEF-9E441051FA7F}"/>
                    </a:ext>
                  </a:extLst>
                </p:cNvPr>
                <p:cNvSpPr/>
                <p:nvPr/>
              </p:nvSpPr>
              <p:spPr>
                <a:xfrm>
                  <a:off x="7169150" y="3812108"/>
                  <a:ext cx="1135379" cy="292912"/>
                </a:xfrm>
                <a:prstGeom prst="rect">
                  <a:avLst/>
                </a:prstGeom>
                <a:blipFill>
                  <a:blip r:embed="rId1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1" name="object 86">
                  <a:extLst>
                    <a:ext uri="{FF2B5EF4-FFF2-40B4-BE49-F238E27FC236}">
                      <a16:creationId xmlns:a16="http://schemas.microsoft.com/office/drawing/2014/main" id="{7049C3B9-49E9-4B85-B067-2AF9F6652CA4}"/>
                    </a:ext>
                  </a:extLst>
                </p:cNvPr>
                <p:cNvSpPr/>
                <p:nvPr/>
              </p:nvSpPr>
              <p:spPr>
                <a:xfrm>
                  <a:off x="8133842" y="3812108"/>
                  <a:ext cx="681227" cy="292912"/>
                </a:xfrm>
                <a:prstGeom prst="rect">
                  <a:avLst/>
                </a:prstGeom>
                <a:blipFill>
                  <a:blip r:embed="rId7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2" name="object 87">
                  <a:extLst>
                    <a:ext uri="{FF2B5EF4-FFF2-40B4-BE49-F238E27FC236}">
                      <a16:creationId xmlns:a16="http://schemas.microsoft.com/office/drawing/2014/main" id="{900AC168-4685-4C8D-A5B3-CF4F476F6CD7}"/>
                    </a:ext>
                  </a:extLst>
                </p:cNvPr>
                <p:cNvSpPr/>
                <p:nvPr/>
              </p:nvSpPr>
              <p:spPr>
                <a:xfrm>
                  <a:off x="8645906" y="3812108"/>
                  <a:ext cx="454151" cy="292912"/>
                </a:xfrm>
                <a:prstGeom prst="rect">
                  <a:avLst/>
                </a:prstGeom>
                <a:blipFill>
                  <a:blip r:embed="rId7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3" name="object 88">
                  <a:extLst>
                    <a:ext uri="{FF2B5EF4-FFF2-40B4-BE49-F238E27FC236}">
                      <a16:creationId xmlns:a16="http://schemas.microsoft.com/office/drawing/2014/main" id="{A93965F3-FF23-4517-8E18-A55709929ED5}"/>
                    </a:ext>
                  </a:extLst>
                </p:cNvPr>
                <p:cNvSpPr/>
                <p:nvPr/>
              </p:nvSpPr>
              <p:spPr>
                <a:xfrm>
                  <a:off x="8929369" y="3812108"/>
                  <a:ext cx="681227" cy="292912"/>
                </a:xfrm>
                <a:prstGeom prst="rect">
                  <a:avLst/>
                </a:prstGeom>
                <a:blipFill>
                  <a:blip r:embed="rId2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4" name="object 89">
                  <a:extLst>
                    <a:ext uri="{FF2B5EF4-FFF2-40B4-BE49-F238E27FC236}">
                      <a16:creationId xmlns:a16="http://schemas.microsoft.com/office/drawing/2014/main" id="{80A64015-CED3-4F83-8F54-6B977A0EFC92}"/>
                    </a:ext>
                  </a:extLst>
                </p:cNvPr>
                <p:cNvSpPr/>
                <p:nvPr/>
              </p:nvSpPr>
              <p:spPr>
                <a:xfrm>
                  <a:off x="9441433" y="3812108"/>
                  <a:ext cx="681685" cy="292912"/>
                </a:xfrm>
                <a:prstGeom prst="rect">
                  <a:avLst/>
                </a:prstGeom>
                <a:blipFill>
                  <a:blip r:embed="rId7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5" name="object 92">
                  <a:extLst>
                    <a:ext uri="{FF2B5EF4-FFF2-40B4-BE49-F238E27FC236}">
                      <a16:creationId xmlns:a16="http://schemas.microsoft.com/office/drawing/2014/main" id="{5B7298BC-FD68-4E20-AD14-D5AB6FBF315B}"/>
                    </a:ext>
                  </a:extLst>
                </p:cNvPr>
                <p:cNvSpPr txBox="1"/>
                <p:nvPr/>
              </p:nvSpPr>
              <p:spPr>
                <a:xfrm>
                  <a:off x="745642" y="4385309"/>
                  <a:ext cx="177165" cy="288503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endParaRPr sz="1600" dirty="0">
                    <a:latin typeface="Wingdings"/>
                    <a:cs typeface="Wingdings"/>
                  </a:endParaRPr>
                </a:p>
              </p:txBody>
            </p:sp>
            <p:sp>
              <p:nvSpPr>
                <p:cNvPr id="476" name="object 93">
                  <a:extLst>
                    <a:ext uri="{FF2B5EF4-FFF2-40B4-BE49-F238E27FC236}">
                      <a16:creationId xmlns:a16="http://schemas.microsoft.com/office/drawing/2014/main" id="{0AB6AED6-75D3-455B-A95F-88E5829D495F}"/>
                    </a:ext>
                  </a:extLst>
                </p:cNvPr>
                <p:cNvSpPr/>
                <p:nvPr/>
              </p:nvSpPr>
              <p:spPr>
                <a:xfrm>
                  <a:off x="1009802" y="4384294"/>
                  <a:ext cx="681227" cy="292607"/>
                </a:xfrm>
                <a:prstGeom prst="rect">
                  <a:avLst/>
                </a:prstGeom>
                <a:blipFill>
                  <a:blip r:embed="rId7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7" name="object 94">
                  <a:extLst>
                    <a:ext uri="{FF2B5EF4-FFF2-40B4-BE49-F238E27FC236}">
                      <a16:creationId xmlns:a16="http://schemas.microsoft.com/office/drawing/2014/main" id="{CE42FA6F-80D7-46A6-AE31-2931806E083C}"/>
                    </a:ext>
                  </a:extLst>
                </p:cNvPr>
                <p:cNvSpPr/>
                <p:nvPr/>
              </p:nvSpPr>
              <p:spPr>
                <a:xfrm>
                  <a:off x="1520316" y="4384294"/>
                  <a:ext cx="454152" cy="292607"/>
                </a:xfrm>
                <a:prstGeom prst="rect">
                  <a:avLst/>
                </a:prstGeom>
                <a:blipFill>
                  <a:blip r:embed="rId7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8" name="object 95">
                  <a:extLst>
                    <a:ext uri="{FF2B5EF4-FFF2-40B4-BE49-F238E27FC236}">
                      <a16:creationId xmlns:a16="http://schemas.microsoft.com/office/drawing/2014/main" id="{4F8A6F12-67B1-42EF-879E-82D639678EE6}"/>
                    </a:ext>
                  </a:extLst>
                </p:cNvPr>
                <p:cNvSpPr/>
                <p:nvPr/>
              </p:nvSpPr>
              <p:spPr>
                <a:xfrm>
                  <a:off x="1805304" y="4384294"/>
                  <a:ext cx="1135761" cy="292607"/>
                </a:xfrm>
                <a:prstGeom prst="rect">
                  <a:avLst/>
                </a:prstGeom>
                <a:blipFill>
                  <a:blip r:embed="rId7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9" name="object 96">
                  <a:extLst>
                    <a:ext uri="{FF2B5EF4-FFF2-40B4-BE49-F238E27FC236}">
                      <a16:creationId xmlns:a16="http://schemas.microsoft.com/office/drawing/2014/main" id="{2EDD380D-9A8A-4090-90EF-72DC7DFF2C30}"/>
                    </a:ext>
                  </a:extLst>
                </p:cNvPr>
                <p:cNvSpPr/>
                <p:nvPr/>
              </p:nvSpPr>
              <p:spPr>
                <a:xfrm>
                  <a:off x="2770377" y="4384294"/>
                  <a:ext cx="681227" cy="292607"/>
                </a:xfrm>
                <a:prstGeom prst="rect">
                  <a:avLst/>
                </a:prstGeom>
                <a:blipFill>
                  <a:blip r:embed="rId7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0" name="object 97">
                  <a:extLst>
                    <a:ext uri="{FF2B5EF4-FFF2-40B4-BE49-F238E27FC236}">
                      <a16:creationId xmlns:a16="http://schemas.microsoft.com/office/drawing/2014/main" id="{F8EEC605-5ED5-4D1C-B109-71878D015287}"/>
                    </a:ext>
                  </a:extLst>
                </p:cNvPr>
                <p:cNvSpPr/>
                <p:nvPr/>
              </p:nvSpPr>
              <p:spPr>
                <a:xfrm>
                  <a:off x="3282441" y="4384294"/>
                  <a:ext cx="681227" cy="292607"/>
                </a:xfrm>
                <a:prstGeom prst="rect">
                  <a:avLst/>
                </a:prstGeom>
                <a:blipFill>
                  <a:blip r:embed="rId7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1" name="object 98">
                  <a:extLst>
                    <a:ext uri="{FF2B5EF4-FFF2-40B4-BE49-F238E27FC236}">
                      <a16:creationId xmlns:a16="http://schemas.microsoft.com/office/drawing/2014/main" id="{01674367-DD10-4CA6-AE92-C5BB02A22434}"/>
                    </a:ext>
                  </a:extLst>
                </p:cNvPr>
                <p:cNvSpPr/>
                <p:nvPr/>
              </p:nvSpPr>
              <p:spPr>
                <a:xfrm>
                  <a:off x="3850894" y="4384294"/>
                  <a:ext cx="198882" cy="292607"/>
                </a:xfrm>
                <a:prstGeom prst="rect">
                  <a:avLst/>
                </a:prstGeom>
                <a:blipFill>
                  <a:blip r:embed="rId8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2" name="object 99">
                  <a:extLst>
                    <a:ext uri="{FF2B5EF4-FFF2-40B4-BE49-F238E27FC236}">
                      <a16:creationId xmlns:a16="http://schemas.microsoft.com/office/drawing/2014/main" id="{CD74A09F-1084-4BA7-811B-99A43FF7A65C}"/>
                    </a:ext>
                  </a:extLst>
                </p:cNvPr>
                <p:cNvSpPr/>
                <p:nvPr/>
              </p:nvSpPr>
              <p:spPr>
                <a:xfrm>
                  <a:off x="3983482" y="4384294"/>
                  <a:ext cx="1135761" cy="292607"/>
                </a:xfrm>
                <a:prstGeom prst="rect">
                  <a:avLst/>
                </a:prstGeom>
                <a:blipFill>
                  <a:blip r:embed="rId8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3" name="object 100">
                  <a:extLst>
                    <a:ext uri="{FF2B5EF4-FFF2-40B4-BE49-F238E27FC236}">
                      <a16:creationId xmlns:a16="http://schemas.microsoft.com/office/drawing/2014/main" id="{34B4B292-2F50-49E1-977F-9B5AB70FE46D}"/>
                    </a:ext>
                  </a:extLst>
                </p:cNvPr>
                <p:cNvSpPr/>
                <p:nvPr/>
              </p:nvSpPr>
              <p:spPr>
                <a:xfrm>
                  <a:off x="4948428" y="4384294"/>
                  <a:ext cx="681227" cy="292607"/>
                </a:xfrm>
                <a:prstGeom prst="rect">
                  <a:avLst/>
                </a:prstGeom>
                <a:blipFill>
                  <a:blip r:embed="rId8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4" name="object 101">
                  <a:extLst>
                    <a:ext uri="{FF2B5EF4-FFF2-40B4-BE49-F238E27FC236}">
                      <a16:creationId xmlns:a16="http://schemas.microsoft.com/office/drawing/2014/main" id="{42A1AD45-28B0-4CF5-A29F-ECD207D74891}"/>
                    </a:ext>
                  </a:extLst>
                </p:cNvPr>
                <p:cNvSpPr/>
                <p:nvPr/>
              </p:nvSpPr>
              <p:spPr>
                <a:xfrm>
                  <a:off x="5460491" y="4384294"/>
                  <a:ext cx="1378585" cy="292607"/>
                </a:xfrm>
                <a:prstGeom prst="rect">
                  <a:avLst/>
                </a:prstGeom>
                <a:blipFill>
                  <a:blip r:embed="rId8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5" name="object 102">
                  <a:extLst>
                    <a:ext uri="{FF2B5EF4-FFF2-40B4-BE49-F238E27FC236}">
                      <a16:creationId xmlns:a16="http://schemas.microsoft.com/office/drawing/2014/main" id="{3C28B469-BDDF-4191-A41A-965BBE63830A}"/>
                    </a:ext>
                  </a:extLst>
                </p:cNvPr>
                <p:cNvSpPr/>
                <p:nvPr/>
              </p:nvSpPr>
              <p:spPr>
                <a:xfrm>
                  <a:off x="976274" y="4722621"/>
                  <a:ext cx="356616" cy="350519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6" name="object 103">
                  <a:extLst>
                    <a:ext uri="{FF2B5EF4-FFF2-40B4-BE49-F238E27FC236}">
                      <a16:creationId xmlns:a16="http://schemas.microsoft.com/office/drawing/2014/main" id="{753631DE-9A67-4C27-BA05-31A5EE344AC9}"/>
                    </a:ext>
                  </a:extLst>
                </p:cNvPr>
                <p:cNvSpPr/>
                <p:nvPr/>
              </p:nvSpPr>
              <p:spPr>
                <a:xfrm>
                  <a:off x="1262786" y="4765294"/>
                  <a:ext cx="1135380" cy="292607"/>
                </a:xfrm>
                <a:prstGeom prst="rect">
                  <a:avLst/>
                </a:prstGeom>
                <a:blipFill>
                  <a:blip r:embed="rId8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7" name="object 104">
                  <a:extLst>
                    <a:ext uri="{FF2B5EF4-FFF2-40B4-BE49-F238E27FC236}">
                      <a16:creationId xmlns:a16="http://schemas.microsoft.com/office/drawing/2014/main" id="{43C509C2-ED44-4CD6-BAFE-7B221DE3331F}"/>
                    </a:ext>
                  </a:extLst>
                </p:cNvPr>
                <p:cNvSpPr/>
                <p:nvPr/>
              </p:nvSpPr>
              <p:spPr>
                <a:xfrm>
                  <a:off x="2227452" y="4765294"/>
                  <a:ext cx="681685" cy="292607"/>
                </a:xfrm>
                <a:prstGeom prst="rect">
                  <a:avLst/>
                </a:prstGeom>
                <a:blipFill>
                  <a:blip r:embed="rId8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8" name="object 105">
                  <a:extLst>
                    <a:ext uri="{FF2B5EF4-FFF2-40B4-BE49-F238E27FC236}">
                      <a16:creationId xmlns:a16="http://schemas.microsoft.com/office/drawing/2014/main" id="{A29A4187-9FFF-4FA8-A01A-9BF91CAB1E3D}"/>
                    </a:ext>
                  </a:extLst>
                </p:cNvPr>
                <p:cNvSpPr/>
                <p:nvPr/>
              </p:nvSpPr>
              <p:spPr>
                <a:xfrm>
                  <a:off x="2681985" y="4765294"/>
                  <a:ext cx="201168" cy="292607"/>
                </a:xfrm>
                <a:prstGeom prst="rect">
                  <a:avLst/>
                </a:prstGeom>
                <a:blipFill>
                  <a:blip r:embed="rId5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9" name="object 106">
                  <a:extLst>
                    <a:ext uri="{FF2B5EF4-FFF2-40B4-BE49-F238E27FC236}">
                      <a16:creationId xmlns:a16="http://schemas.microsoft.com/office/drawing/2014/main" id="{08E4E715-0408-44CB-8E57-27235D51C13A}"/>
                    </a:ext>
                  </a:extLst>
                </p:cNvPr>
                <p:cNvSpPr/>
                <p:nvPr/>
              </p:nvSpPr>
              <p:spPr>
                <a:xfrm>
                  <a:off x="2816098" y="4765294"/>
                  <a:ext cx="681227" cy="292607"/>
                </a:xfrm>
                <a:prstGeom prst="rect">
                  <a:avLst/>
                </a:prstGeom>
                <a:blipFill>
                  <a:blip r:embed="rId8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0" name="object 107">
                  <a:extLst>
                    <a:ext uri="{FF2B5EF4-FFF2-40B4-BE49-F238E27FC236}">
                      <a16:creationId xmlns:a16="http://schemas.microsoft.com/office/drawing/2014/main" id="{3B8F9652-9556-408F-91DB-D164C805DC64}"/>
                    </a:ext>
                  </a:extLst>
                </p:cNvPr>
                <p:cNvSpPr/>
                <p:nvPr/>
              </p:nvSpPr>
              <p:spPr>
                <a:xfrm>
                  <a:off x="3326638" y="4765294"/>
                  <a:ext cx="454151" cy="292607"/>
                </a:xfrm>
                <a:prstGeom prst="rect">
                  <a:avLst/>
                </a:prstGeom>
                <a:blipFill>
                  <a:blip r:embed="rId8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1" name="object 108">
                  <a:extLst>
                    <a:ext uri="{FF2B5EF4-FFF2-40B4-BE49-F238E27FC236}">
                      <a16:creationId xmlns:a16="http://schemas.microsoft.com/office/drawing/2014/main" id="{E2B79570-A366-485F-BDD0-C878F31137A3}"/>
                    </a:ext>
                  </a:extLst>
                </p:cNvPr>
                <p:cNvSpPr/>
                <p:nvPr/>
              </p:nvSpPr>
              <p:spPr>
                <a:xfrm>
                  <a:off x="3611626" y="4765294"/>
                  <a:ext cx="908303" cy="292607"/>
                </a:xfrm>
                <a:prstGeom prst="rect">
                  <a:avLst/>
                </a:prstGeom>
                <a:blipFill>
                  <a:blip r:embed="rId8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2" name="object 109">
                  <a:extLst>
                    <a:ext uri="{FF2B5EF4-FFF2-40B4-BE49-F238E27FC236}">
                      <a16:creationId xmlns:a16="http://schemas.microsoft.com/office/drawing/2014/main" id="{9E2BB4A6-D083-4E44-B967-3044784E4610}"/>
                    </a:ext>
                  </a:extLst>
                </p:cNvPr>
                <p:cNvSpPr/>
                <p:nvPr/>
              </p:nvSpPr>
              <p:spPr>
                <a:xfrm>
                  <a:off x="4292853" y="4765294"/>
                  <a:ext cx="454151" cy="292607"/>
                </a:xfrm>
                <a:prstGeom prst="rect">
                  <a:avLst/>
                </a:prstGeom>
                <a:blipFill>
                  <a:blip r:embed="rId5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3" name="object 110">
                  <a:extLst>
                    <a:ext uri="{FF2B5EF4-FFF2-40B4-BE49-F238E27FC236}">
                      <a16:creationId xmlns:a16="http://schemas.microsoft.com/office/drawing/2014/main" id="{B6D6A79A-C8D4-4823-B24A-DCD78541F469}"/>
                    </a:ext>
                  </a:extLst>
                </p:cNvPr>
                <p:cNvSpPr/>
                <p:nvPr/>
              </p:nvSpPr>
              <p:spPr>
                <a:xfrm>
                  <a:off x="4576317" y="4765294"/>
                  <a:ext cx="908710" cy="292607"/>
                </a:xfrm>
                <a:prstGeom prst="rect">
                  <a:avLst/>
                </a:prstGeom>
                <a:blipFill>
                  <a:blip r:embed="rId8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4" name="object 111">
                  <a:extLst>
                    <a:ext uri="{FF2B5EF4-FFF2-40B4-BE49-F238E27FC236}">
                      <a16:creationId xmlns:a16="http://schemas.microsoft.com/office/drawing/2014/main" id="{F4FC2317-10EB-4548-BC86-D0A5B2874120}"/>
                    </a:ext>
                  </a:extLst>
                </p:cNvPr>
                <p:cNvSpPr/>
                <p:nvPr/>
              </p:nvSpPr>
              <p:spPr>
                <a:xfrm>
                  <a:off x="5314188" y="4765294"/>
                  <a:ext cx="681227" cy="292607"/>
                </a:xfrm>
                <a:prstGeom prst="rect">
                  <a:avLst/>
                </a:prstGeom>
                <a:blipFill>
                  <a:blip r:embed="rId9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5" name="object 112">
                  <a:extLst>
                    <a:ext uri="{FF2B5EF4-FFF2-40B4-BE49-F238E27FC236}">
                      <a16:creationId xmlns:a16="http://schemas.microsoft.com/office/drawing/2014/main" id="{88040D78-28B9-454F-B261-EBFEED459204}"/>
                    </a:ext>
                  </a:extLst>
                </p:cNvPr>
                <p:cNvSpPr/>
                <p:nvPr/>
              </p:nvSpPr>
              <p:spPr>
                <a:xfrm>
                  <a:off x="976274" y="5103317"/>
                  <a:ext cx="356616" cy="350824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6" name="object 113">
                  <a:extLst>
                    <a:ext uri="{FF2B5EF4-FFF2-40B4-BE49-F238E27FC236}">
                      <a16:creationId xmlns:a16="http://schemas.microsoft.com/office/drawing/2014/main" id="{6A60BCE1-8F39-4FB0-82CF-37CE723DC666}"/>
                    </a:ext>
                  </a:extLst>
                </p:cNvPr>
                <p:cNvSpPr/>
                <p:nvPr/>
              </p:nvSpPr>
              <p:spPr>
                <a:xfrm>
                  <a:off x="1262786" y="5145989"/>
                  <a:ext cx="1332611" cy="292912"/>
                </a:xfrm>
                <a:prstGeom prst="rect">
                  <a:avLst/>
                </a:prstGeom>
                <a:blipFill>
                  <a:blip r:embed="rId9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7" name="object 114">
                  <a:extLst>
                    <a:ext uri="{FF2B5EF4-FFF2-40B4-BE49-F238E27FC236}">
                      <a16:creationId xmlns:a16="http://schemas.microsoft.com/office/drawing/2014/main" id="{B4EC9B9A-1B0E-4AA8-B523-607064626E39}"/>
                    </a:ext>
                  </a:extLst>
                </p:cNvPr>
                <p:cNvSpPr/>
                <p:nvPr/>
              </p:nvSpPr>
              <p:spPr>
                <a:xfrm>
                  <a:off x="2462148" y="5145989"/>
                  <a:ext cx="454761" cy="292912"/>
                </a:xfrm>
                <a:prstGeom prst="rect">
                  <a:avLst/>
                </a:prstGeom>
                <a:blipFill>
                  <a:blip r:embed="rId9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8" name="object 115">
                  <a:extLst>
                    <a:ext uri="{FF2B5EF4-FFF2-40B4-BE49-F238E27FC236}">
                      <a16:creationId xmlns:a16="http://schemas.microsoft.com/office/drawing/2014/main" id="{3F53C289-7E77-4890-A22E-A52352AF05F6}"/>
                    </a:ext>
                  </a:extLst>
                </p:cNvPr>
                <p:cNvSpPr/>
                <p:nvPr/>
              </p:nvSpPr>
              <p:spPr>
                <a:xfrm>
                  <a:off x="2745994" y="5145989"/>
                  <a:ext cx="681228" cy="292912"/>
                </a:xfrm>
                <a:prstGeom prst="rect">
                  <a:avLst/>
                </a:prstGeom>
                <a:blipFill>
                  <a:blip r:embed="rId9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9" name="object 116">
                  <a:extLst>
                    <a:ext uri="{FF2B5EF4-FFF2-40B4-BE49-F238E27FC236}">
                      <a16:creationId xmlns:a16="http://schemas.microsoft.com/office/drawing/2014/main" id="{3DF42AA3-F3D3-441E-966A-77BCE3D7F946}"/>
                    </a:ext>
                  </a:extLst>
                </p:cNvPr>
                <p:cNvSpPr/>
                <p:nvPr/>
              </p:nvSpPr>
              <p:spPr>
                <a:xfrm>
                  <a:off x="3258058" y="5145989"/>
                  <a:ext cx="1135380" cy="292912"/>
                </a:xfrm>
                <a:prstGeom prst="rect">
                  <a:avLst/>
                </a:prstGeom>
                <a:blipFill>
                  <a:blip r:embed="rId9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0" name="object 117">
                  <a:extLst>
                    <a:ext uri="{FF2B5EF4-FFF2-40B4-BE49-F238E27FC236}">
                      <a16:creationId xmlns:a16="http://schemas.microsoft.com/office/drawing/2014/main" id="{7A143973-125D-43BE-A4BE-60F0E742DB85}"/>
                    </a:ext>
                  </a:extLst>
                </p:cNvPr>
                <p:cNvSpPr/>
                <p:nvPr/>
              </p:nvSpPr>
              <p:spPr>
                <a:xfrm>
                  <a:off x="4222750" y="5145989"/>
                  <a:ext cx="1135761" cy="292912"/>
                </a:xfrm>
                <a:prstGeom prst="rect">
                  <a:avLst/>
                </a:prstGeom>
                <a:blipFill>
                  <a:blip r:embed="rId9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1" name="object 118">
                  <a:extLst>
                    <a:ext uri="{FF2B5EF4-FFF2-40B4-BE49-F238E27FC236}">
                      <a16:creationId xmlns:a16="http://schemas.microsoft.com/office/drawing/2014/main" id="{00AE59F4-CEDD-4843-A80C-0EC7DD9E2B60}"/>
                    </a:ext>
                  </a:extLst>
                </p:cNvPr>
                <p:cNvSpPr/>
                <p:nvPr/>
              </p:nvSpPr>
              <p:spPr>
                <a:xfrm>
                  <a:off x="5187696" y="5145989"/>
                  <a:ext cx="681227" cy="292912"/>
                </a:xfrm>
                <a:prstGeom prst="rect">
                  <a:avLst/>
                </a:prstGeom>
                <a:blipFill>
                  <a:blip r:embed="rId9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2" name="object 119">
                  <a:extLst>
                    <a:ext uri="{FF2B5EF4-FFF2-40B4-BE49-F238E27FC236}">
                      <a16:creationId xmlns:a16="http://schemas.microsoft.com/office/drawing/2014/main" id="{F32D47CD-C661-4D58-BA87-DBD5FD459276}"/>
                    </a:ext>
                  </a:extLst>
                </p:cNvPr>
                <p:cNvSpPr/>
                <p:nvPr/>
              </p:nvSpPr>
              <p:spPr>
                <a:xfrm>
                  <a:off x="5699759" y="5145989"/>
                  <a:ext cx="681227" cy="292912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3" name="object 120">
                  <a:extLst>
                    <a:ext uri="{FF2B5EF4-FFF2-40B4-BE49-F238E27FC236}">
                      <a16:creationId xmlns:a16="http://schemas.microsoft.com/office/drawing/2014/main" id="{A0B832C0-F2C0-443F-A64F-8D4B911148A5}"/>
                    </a:ext>
                  </a:extLst>
                </p:cNvPr>
                <p:cNvSpPr txBox="1"/>
                <p:nvPr/>
              </p:nvSpPr>
              <p:spPr>
                <a:xfrm>
                  <a:off x="745642" y="5719064"/>
                  <a:ext cx="177165" cy="288503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endParaRPr sz="1600" dirty="0">
                    <a:latin typeface="Wingdings"/>
                    <a:cs typeface="Wingdings"/>
                  </a:endParaRPr>
                </a:p>
              </p:txBody>
            </p:sp>
            <p:sp>
              <p:nvSpPr>
                <p:cNvPr id="504" name="object 121">
                  <a:extLst>
                    <a:ext uri="{FF2B5EF4-FFF2-40B4-BE49-F238E27FC236}">
                      <a16:creationId xmlns:a16="http://schemas.microsoft.com/office/drawing/2014/main" id="{4740195C-9627-4512-A33C-E0CBB5F37912}"/>
                    </a:ext>
                  </a:extLst>
                </p:cNvPr>
                <p:cNvSpPr/>
                <p:nvPr/>
              </p:nvSpPr>
              <p:spPr>
                <a:xfrm>
                  <a:off x="1009802" y="5718047"/>
                  <a:ext cx="681227" cy="292607"/>
                </a:xfrm>
                <a:prstGeom prst="rect">
                  <a:avLst/>
                </a:prstGeom>
                <a:blipFill>
                  <a:blip r:embed="rId9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5" name="object 122">
                  <a:extLst>
                    <a:ext uri="{FF2B5EF4-FFF2-40B4-BE49-F238E27FC236}">
                      <a16:creationId xmlns:a16="http://schemas.microsoft.com/office/drawing/2014/main" id="{2613BF29-8C8D-453F-B4A6-FDEB75E002E8}"/>
                    </a:ext>
                  </a:extLst>
                </p:cNvPr>
                <p:cNvSpPr/>
                <p:nvPr/>
              </p:nvSpPr>
              <p:spPr>
                <a:xfrm>
                  <a:off x="1520316" y="5718047"/>
                  <a:ext cx="681228" cy="292607"/>
                </a:xfrm>
                <a:prstGeom prst="rect">
                  <a:avLst/>
                </a:prstGeom>
                <a:blipFill>
                  <a:blip r:embed="rId9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6" name="object 123">
                  <a:extLst>
                    <a:ext uri="{FF2B5EF4-FFF2-40B4-BE49-F238E27FC236}">
                      <a16:creationId xmlns:a16="http://schemas.microsoft.com/office/drawing/2014/main" id="{115542CB-0E77-432D-A9A7-D71582BA5E62}"/>
                    </a:ext>
                  </a:extLst>
                </p:cNvPr>
                <p:cNvSpPr/>
                <p:nvPr/>
              </p:nvSpPr>
              <p:spPr>
                <a:xfrm>
                  <a:off x="2032380" y="5718047"/>
                  <a:ext cx="908710" cy="292607"/>
                </a:xfrm>
                <a:prstGeom prst="rect">
                  <a:avLst/>
                </a:prstGeom>
                <a:blipFill>
                  <a:blip r:embed="rId9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7" name="object 124">
                  <a:extLst>
                    <a:ext uri="{FF2B5EF4-FFF2-40B4-BE49-F238E27FC236}">
                      <a16:creationId xmlns:a16="http://schemas.microsoft.com/office/drawing/2014/main" id="{AC9BF559-410C-435B-8E55-45B826E9FC7B}"/>
                    </a:ext>
                  </a:extLst>
                </p:cNvPr>
                <p:cNvSpPr/>
                <p:nvPr/>
              </p:nvSpPr>
              <p:spPr>
                <a:xfrm>
                  <a:off x="2770377" y="5718047"/>
                  <a:ext cx="681227" cy="292607"/>
                </a:xfrm>
                <a:prstGeom prst="rect">
                  <a:avLst/>
                </a:prstGeom>
                <a:blipFill>
                  <a:blip r:embed="rId4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8" name="object 125">
                  <a:extLst>
                    <a:ext uri="{FF2B5EF4-FFF2-40B4-BE49-F238E27FC236}">
                      <a16:creationId xmlns:a16="http://schemas.microsoft.com/office/drawing/2014/main" id="{162FBA21-D0D3-4E2B-AED3-45A5C2F3C523}"/>
                    </a:ext>
                  </a:extLst>
                </p:cNvPr>
                <p:cNvSpPr/>
                <p:nvPr/>
              </p:nvSpPr>
              <p:spPr>
                <a:xfrm>
                  <a:off x="3282441" y="5718047"/>
                  <a:ext cx="198882" cy="292607"/>
                </a:xfrm>
                <a:prstGeom prst="rect">
                  <a:avLst/>
                </a:prstGeom>
                <a:blipFill>
                  <a:blip r:embed="rId8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9" name="object 126">
                  <a:extLst>
                    <a:ext uri="{FF2B5EF4-FFF2-40B4-BE49-F238E27FC236}">
                      <a16:creationId xmlns:a16="http://schemas.microsoft.com/office/drawing/2014/main" id="{798DFCE1-E130-47C9-9812-6A8ADAC256B8}"/>
                    </a:ext>
                  </a:extLst>
                </p:cNvPr>
                <p:cNvSpPr/>
                <p:nvPr/>
              </p:nvSpPr>
              <p:spPr>
                <a:xfrm>
                  <a:off x="3415029" y="5718047"/>
                  <a:ext cx="1135379" cy="292607"/>
                </a:xfrm>
                <a:prstGeom prst="rect">
                  <a:avLst/>
                </a:prstGeom>
                <a:blipFill>
                  <a:blip r:embed="rId10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0" name="object 127">
                  <a:extLst>
                    <a:ext uri="{FF2B5EF4-FFF2-40B4-BE49-F238E27FC236}">
                      <a16:creationId xmlns:a16="http://schemas.microsoft.com/office/drawing/2014/main" id="{68EF5FD7-7677-402C-8949-272559158776}"/>
                    </a:ext>
                  </a:extLst>
                </p:cNvPr>
                <p:cNvSpPr/>
                <p:nvPr/>
              </p:nvSpPr>
              <p:spPr>
                <a:xfrm>
                  <a:off x="4323334" y="5718047"/>
                  <a:ext cx="2089277" cy="292607"/>
                </a:xfrm>
                <a:prstGeom prst="rect">
                  <a:avLst/>
                </a:prstGeom>
                <a:blipFill>
                  <a:blip r:embed="rId10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1" name="object 128">
                  <a:extLst>
                    <a:ext uri="{FF2B5EF4-FFF2-40B4-BE49-F238E27FC236}">
                      <a16:creationId xmlns:a16="http://schemas.microsoft.com/office/drawing/2014/main" id="{B60A0313-6714-4E61-A1E0-3EECC9694123}"/>
                    </a:ext>
                  </a:extLst>
                </p:cNvPr>
                <p:cNvSpPr/>
                <p:nvPr/>
              </p:nvSpPr>
              <p:spPr>
                <a:xfrm>
                  <a:off x="976274" y="6056376"/>
                  <a:ext cx="356616" cy="350520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2" name="object 129">
                  <a:extLst>
                    <a:ext uri="{FF2B5EF4-FFF2-40B4-BE49-F238E27FC236}">
                      <a16:creationId xmlns:a16="http://schemas.microsoft.com/office/drawing/2014/main" id="{9111BBDB-9D86-468E-B9D9-71DA93F7831B}"/>
                    </a:ext>
                  </a:extLst>
                </p:cNvPr>
                <p:cNvSpPr/>
                <p:nvPr/>
              </p:nvSpPr>
              <p:spPr>
                <a:xfrm>
                  <a:off x="1262786" y="6099047"/>
                  <a:ext cx="681228" cy="292608"/>
                </a:xfrm>
                <a:prstGeom prst="rect">
                  <a:avLst/>
                </a:prstGeom>
                <a:blipFill>
                  <a:blip r:embed="rId10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3" name="object 130">
                  <a:extLst>
                    <a:ext uri="{FF2B5EF4-FFF2-40B4-BE49-F238E27FC236}">
                      <a16:creationId xmlns:a16="http://schemas.microsoft.com/office/drawing/2014/main" id="{170C9347-C71C-4A54-B9E9-B72E1FBCE755}"/>
                    </a:ext>
                  </a:extLst>
                </p:cNvPr>
                <p:cNvSpPr/>
                <p:nvPr/>
              </p:nvSpPr>
              <p:spPr>
                <a:xfrm>
                  <a:off x="1773301" y="6099047"/>
                  <a:ext cx="908710" cy="292608"/>
                </a:xfrm>
                <a:prstGeom prst="rect">
                  <a:avLst/>
                </a:prstGeom>
                <a:blipFill>
                  <a:blip r:embed="rId10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4" name="object 131">
                  <a:extLst>
                    <a:ext uri="{FF2B5EF4-FFF2-40B4-BE49-F238E27FC236}">
                      <a16:creationId xmlns:a16="http://schemas.microsoft.com/office/drawing/2014/main" id="{ABCBCE93-AE92-4572-90CE-6F448E31E096}"/>
                    </a:ext>
                  </a:extLst>
                </p:cNvPr>
                <p:cNvSpPr/>
                <p:nvPr/>
              </p:nvSpPr>
              <p:spPr>
                <a:xfrm>
                  <a:off x="2512822" y="6099047"/>
                  <a:ext cx="1135379" cy="292608"/>
                </a:xfrm>
                <a:prstGeom prst="rect">
                  <a:avLst/>
                </a:prstGeom>
                <a:blipFill>
                  <a:blip r:embed="rId10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5" name="object 132">
                  <a:extLst>
                    <a:ext uri="{FF2B5EF4-FFF2-40B4-BE49-F238E27FC236}">
                      <a16:creationId xmlns:a16="http://schemas.microsoft.com/office/drawing/2014/main" id="{DB0252DC-4256-4A76-A52A-12B11C312D30}"/>
                    </a:ext>
                  </a:extLst>
                </p:cNvPr>
                <p:cNvSpPr/>
                <p:nvPr/>
              </p:nvSpPr>
              <p:spPr>
                <a:xfrm>
                  <a:off x="3477514" y="6099047"/>
                  <a:ext cx="1135380" cy="292608"/>
                </a:xfrm>
                <a:prstGeom prst="rect">
                  <a:avLst/>
                </a:prstGeom>
                <a:blipFill>
                  <a:blip r:embed="rId10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6" name="object 133">
                  <a:extLst>
                    <a:ext uri="{FF2B5EF4-FFF2-40B4-BE49-F238E27FC236}">
                      <a16:creationId xmlns:a16="http://schemas.microsoft.com/office/drawing/2014/main" id="{36FE8C8E-11C1-48E5-B098-D84FEFFD5319}"/>
                    </a:ext>
                  </a:extLst>
                </p:cNvPr>
                <p:cNvSpPr/>
                <p:nvPr/>
              </p:nvSpPr>
              <p:spPr>
                <a:xfrm>
                  <a:off x="4442205" y="6099047"/>
                  <a:ext cx="681685" cy="292608"/>
                </a:xfrm>
                <a:prstGeom prst="rect">
                  <a:avLst/>
                </a:prstGeom>
                <a:blipFill>
                  <a:blip r:embed="rId10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7" name="object 134">
                  <a:extLst>
                    <a:ext uri="{FF2B5EF4-FFF2-40B4-BE49-F238E27FC236}">
                      <a16:creationId xmlns:a16="http://schemas.microsoft.com/office/drawing/2014/main" id="{0E3BBE0B-1B6C-4848-8364-2046B6B1DC4D}"/>
                    </a:ext>
                  </a:extLst>
                </p:cNvPr>
                <p:cNvSpPr/>
                <p:nvPr/>
              </p:nvSpPr>
              <p:spPr>
                <a:xfrm>
                  <a:off x="4954523" y="6099047"/>
                  <a:ext cx="454151" cy="292608"/>
                </a:xfrm>
                <a:prstGeom prst="rect">
                  <a:avLst/>
                </a:prstGeom>
                <a:blipFill>
                  <a:blip r:embed="rId10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8" name="object 135">
                  <a:extLst>
                    <a:ext uri="{FF2B5EF4-FFF2-40B4-BE49-F238E27FC236}">
                      <a16:creationId xmlns:a16="http://schemas.microsoft.com/office/drawing/2014/main" id="{949C37D1-3C1D-48EA-B2BE-AED082E50E57}"/>
                    </a:ext>
                  </a:extLst>
                </p:cNvPr>
                <p:cNvSpPr/>
                <p:nvPr/>
              </p:nvSpPr>
              <p:spPr>
                <a:xfrm>
                  <a:off x="5237988" y="6099047"/>
                  <a:ext cx="908303" cy="292608"/>
                </a:xfrm>
                <a:prstGeom prst="rect">
                  <a:avLst/>
                </a:prstGeom>
                <a:blipFill>
                  <a:blip r:embed="rId10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9" name="object 136">
                  <a:extLst>
                    <a:ext uri="{FF2B5EF4-FFF2-40B4-BE49-F238E27FC236}">
                      <a16:creationId xmlns:a16="http://schemas.microsoft.com/office/drawing/2014/main" id="{ABCF840E-B6EC-457A-8A3F-FE7F9303DBDA}"/>
                    </a:ext>
                  </a:extLst>
                </p:cNvPr>
                <p:cNvSpPr/>
                <p:nvPr/>
              </p:nvSpPr>
              <p:spPr>
                <a:xfrm>
                  <a:off x="6033515" y="6099047"/>
                  <a:ext cx="681228" cy="292608"/>
                </a:xfrm>
                <a:prstGeom prst="rect">
                  <a:avLst/>
                </a:prstGeom>
                <a:blipFill>
                  <a:blip r:embed="rId10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372" name="그룹 371">
                <a:extLst>
                  <a:ext uri="{FF2B5EF4-FFF2-40B4-BE49-F238E27FC236}">
                    <a16:creationId xmlns:a16="http://schemas.microsoft.com/office/drawing/2014/main" id="{F6627A2F-4C02-4F39-BE17-EDEC1D6BCE30}"/>
                  </a:ext>
                </a:extLst>
              </p:cNvPr>
              <p:cNvGrpSpPr/>
              <p:nvPr/>
            </p:nvGrpSpPr>
            <p:grpSpPr>
              <a:xfrm>
                <a:off x="976274" y="3812108"/>
                <a:ext cx="10111460" cy="2976092"/>
                <a:chOff x="976274" y="3812108"/>
                <a:chExt cx="10111460" cy="2976092"/>
              </a:xfrm>
            </p:grpSpPr>
            <p:sp>
              <p:nvSpPr>
                <p:cNvPr id="373" name="object 90">
                  <a:extLst>
                    <a:ext uri="{FF2B5EF4-FFF2-40B4-BE49-F238E27FC236}">
                      <a16:creationId xmlns:a16="http://schemas.microsoft.com/office/drawing/2014/main" id="{17BD1312-49AB-4136-A60D-DFDFB013E54A}"/>
                    </a:ext>
                  </a:extLst>
                </p:cNvPr>
                <p:cNvSpPr/>
                <p:nvPr/>
              </p:nvSpPr>
              <p:spPr>
                <a:xfrm>
                  <a:off x="9952355" y="3812108"/>
                  <a:ext cx="1135379" cy="292912"/>
                </a:xfrm>
                <a:prstGeom prst="rect">
                  <a:avLst/>
                </a:prstGeom>
                <a:blipFill>
                  <a:blip r:embed="rId11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4" name="object 137">
                  <a:extLst>
                    <a:ext uri="{FF2B5EF4-FFF2-40B4-BE49-F238E27FC236}">
                      <a16:creationId xmlns:a16="http://schemas.microsoft.com/office/drawing/2014/main" id="{7961B42D-34C8-4AF5-A88D-8101F26D0761}"/>
                    </a:ext>
                  </a:extLst>
                </p:cNvPr>
                <p:cNvSpPr/>
                <p:nvPr/>
              </p:nvSpPr>
              <p:spPr>
                <a:xfrm>
                  <a:off x="976274" y="6437680"/>
                  <a:ext cx="356616" cy="350520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5" name="object 138">
                  <a:extLst>
                    <a:ext uri="{FF2B5EF4-FFF2-40B4-BE49-F238E27FC236}">
                      <a16:creationId xmlns:a16="http://schemas.microsoft.com/office/drawing/2014/main" id="{602E025F-FB13-45CE-93DE-8B8B33A8416E}"/>
                    </a:ext>
                  </a:extLst>
                </p:cNvPr>
                <p:cNvSpPr/>
                <p:nvPr/>
              </p:nvSpPr>
              <p:spPr>
                <a:xfrm>
                  <a:off x="1262786" y="6480352"/>
                  <a:ext cx="1135380" cy="292608"/>
                </a:xfrm>
                <a:prstGeom prst="rect">
                  <a:avLst/>
                </a:prstGeom>
                <a:blipFill>
                  <a:blip r:embed="rId1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6" name="object 139">
                  <a:extLst>
                    <a:ext uri="{FF2B5EF4-FFF2-40B4-BE49-F238E27FC236}">
                      <a16:creationId xmlns:a16="http://schemas.microsoft.com/office/drawing/2014/main" id="{FC5C0B0C-58F8-4F52-B27A-048B55ABFD2D}"/>
                    </a:ext>
                  </a:extLst>
                </p:cNvPr>
                <p:cNvSpPr/>
                <p:nvPr/>
              </p:nvSpPr>
              <p:spPr>
                <a:xfrm>
                  <a:off x="2171064" y="6480352"/>
                  <a:ext cx="198881" cy="292608"/>
                </a:xfrm>
                <a:prstGeom prst="rect">
                  <a:avLst/>
                </a:prstGeom>
                <a:blipFill>
                  <a:blip r:embed="rId4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7" name="object 140">
                  <a:extLst>
                    <a:ext uri="{FF2B5EF4-FFF2-40B4-BE49-F238E27FC236}">
                      <a16:creationId xmlns:a16="http://schemas.microsoft.com/office/drawing/2014/main" id="{3725A1BE-A23D-4483-96C1-F7BE453D9DAD}"/>
                    </a:ext>
                  </a:extLst>
                </p:cNvPr>
                <p:cNvSpPr/>
                <p:nvPr/>
              </p:nvSpPr>
              <p:spPr>
                <a:xfrm>
                  <a:off x="2303652" y="6480352"/>
                  <a:ext cx="681685" cy="292608"/>
                </a:xfrm>
                <a:prstGeom prst="rect">
                  <a:avLst/>
                </a:prstGeom>
                <a:blipFill>
                  <a:blip r:embed="rId11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8" name="object 141">
                  <a:extLst>
                    <a:ext uri="{FF2B5EF4-FFF2-40B4-BE49-F238E27FC236}">
                      <a16:creationId xmlns:a16="http://schemas.microsoft.com/office/drawing/2014/main" id="{DF9706C8-5B42-4B5D-8C8B-D4F79BBA1D4A}"/>
                    </a:ext>
                  </a:extLst>
                </p:cNvPr>
                <p:cNvSpPr/>
                <p:nvPr/>
              </p:nvSpPr>
              <p:spPr>
                <a:xfrm>
                  <a:off x="2816098" y="6480352"/>
                  <a:ext cx="1135379" cy="292608"/>
                </a:xfrm>
                <a:prstGeom prst="rect">
                  <a:avLst/>
                </a:prstGeom>
                <a:blipFill>
                  <a:blip r:embed="rId1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9" name="object 142">
                  <a:extLst>
                    <a:ext uri="{FF2B5EF4-FFF2-40B4-BE49-F238E27FC236}">
                      <a16:creationId xmlns:a16="http://schemas.microsoft.com/office/drawing/2014/main" id="{F7AFB457-AA7E-4D1E-BD6E-DB913FA3C39D}"/>
                    </a:ext>
                  </a:extLst>
                </p:cNvPr>
                <p:cNvSpPr/>
                <p:nvPr/>
              </p:nvSpPr>
              <p:spPr>
                <a:xfrm>
                  <a:off x="3724402" y="6480352"/>
                  <a:ext cx="198882" cy="292608"/>
                </a:xfrm>
                <a:prstGeom prst="rect">
                  <a:avLst/>
                </a:prstGeom>
                <a:blipFill>
                  <a:blip r:embed="rId4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0" name="object 143">
                  <a:extLst>
                    <a:ext uri="{FF2B5EF4-FFF2-40B4-BE49-F238E27FC236}">
                      <a16:creationId xmlns:a16="http://schemas.microsoft.com/office/drawing/2014/main" id="{E14DB4E7-E167-477C-A636-66F94C7FB5CE}"/>
                    </a:ext>
                  </a:extLst>
                </p:cNvPr>
                <p:cNvSpPr/>
                <p:nvPr/>
              </p:nvSpPr>
              <p:spPr>
                <a:xfrm>
                  <a:off x="3856990" y="6480352"/>
                  <a:ext cx="908303" cy="292608"/>
                </a:xfrm>
                <a:prstGeom prst="rect">
                  <a:avLst/>
                </a:prstGeom>
                <a:blipFill>
                  <a:blip r:embed="rId11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1" name="object 144">
                  <a:extLst>
                    <a:ext uri="{FF2B5EF4-FFF2-40B4-BE49-F238E27FC236}">
                      <a16:creationId xmlns:a16="http://schemas.microsoft.com/office/drawing/2014/main" id="{7EF848BA-1332-4410-9948-0424F02A27BD}"/>
                    </a:ext>
                  </a:extLst>
                </p:cNvPr>
                <p:cNvSpPr/>
                <p:nvPr/>
              </p:nvSpPr>
              <p:spPr>
                <a:xfrm>
                  <a:off x="4594605" y="6480352"/>
                  <a:ext cx="908710" cy="292608"/>
                </a:xfrm>
                <a:prstGeom prst="rect">
                  <a:avLst/>
                </a:prstGeom>
                <a:blipFill>
                  <a:blip r:embed="rId11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2" name="object 145">
                  <a:extLst>
                    <a:ext uri="{FF2B5EF4-FFF2-40B4-BE49-F238E27FC236}">
                      <a16:creationId xmlns:a16="http://schemas.microsoft.com/office/drawing/2014/main" id="{39CFB99B-A3E9-461B-81B6-6265822E38D8}"/>
                    </a:ext>
                  </a:extLst>
                </p:cNvPr>
                <p:cNvSpPr/>
                <p:nvPr/>
              </p:nvSpPr>
              <p:spPr>
                <a:xfrm>
                  <a:off x="5334000" y="6480352"/>
                  <a:ext cx="1362455" cy="292608"/>
                </a:xfrm>
                <a:prstGeom prst="rect">
                  <a:avLst/>
                </a:prstGeom>
                <a:blipFill>
                  <a:blip r:embed="rId11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3" name="object 146">
                  <a:extLst>
                    <a:ext uri="{FF2B5EF4-FFF2-40B4-BE49-F238E27FC236}">
                      <a16:creationId xmlns:a16="http://schemas.microsoft.com/office/drawing/2014/main" id="{23DBFBB5-033B-4F3C-95EF-435DEA59E3BF}"/>
                    </a:ext>
                  </a:extLst>
                </p:cNvPr>
                <p:cNvSpPr/>
                <p:nvPr/>
              </p:nvSpPr>
              <p:spPr>
                <a:xfrm>
                  <a:off x="6525768" y="6480352"/>
                  <a:ext cx="908710" cy="292608"/>
                </a:xfrm>
                <a:prstGeom prst="rect">
                  <a:avLst/>
                </a:prstGeom>
                <a:blipFill>
                  <a:blip r:embed="rId11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4" name="object 147">
                  <a:extLst>
                    <a:ext uri="{FF2B5EF4-FFF2-40B4-BE49-F238E27FC236}">
                      <a16:creationId xmlns:a16="http://schemas.microsoft.com/office/drawing/2014/main" id="{C76C4751-6603-43A9-9CC9-BB8192AF4BBC}"/>
                    </a:ext>
                  </a:extLst>
                </p:cNvPr>
                <p:cNvSpPr/>
                <p:nvPr/>
              </p:nvSpPr>
              <p:spPr>
                <a:xfrm>
                  <a:off x="7265161" y="6480352"/>
                  <a:ext cx="681227" cy="292608"/>
                </a:xfrm>
                <a:prstGeom prst="rect">
                  <a:avLst/>
                </a:prstGeom>
                <a:blipFill>
                  <a:blip r:embed="rId11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5" name="object 148">
                  <a:extLst>
                    <a:ext uri="{FF2B5EF4-FFF2-40B4-BE49-F238E27FC236}">
                      <a16:creationId xmlns:a16="http://schemas.microsoft.com/office/drawing/2014/main" id="{28D9B9B1-B725-45D1-BE7E-5DC1E510F0CB}"/>
                    </a:ext>
                  </a:extLst>
                </p:cNvPr>
                <p:cNvSpPr/>
                <p:nvPr/>
              </p:nvSpPr>
              <p:spPr>
                <a:xfrm>
                  <a:off x="7775702" y="6480352"/>
                  <a:ext cx="1135379" cy="292608"/>
                </a:xfrm>
                <a:prstGeom prst="rect">
                  <a:avLst/>
                </a:prstGeom>
                <a:blipFill>
                  <a:blip r:embed="rId11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6" name="object 149">
                  <a:extLst>
                    <a:ext uri="{FF2B5EF4-FFF2-40B4-BE49-F238E27FC236}">
                      <a16:creationId xmlns:a16="http://schemas.microsoft.com/office/drawing/2014/main" id="{CD4667A9-EDAC-4F52-BE0B-173C65B415FB}"/>
                    </a:ext>
                  </a:extLst>
                </p:cNvPr>
                <p:cNvSpPr/>
                <p:nvPr/>
              </p:nvSpPr>
              <p:spPr>
                <a:xfrm>
                  <a:off x="8740393" y="6480352"/>
                  <a:ext cx="1135761" cy="292608"/>
                </a:xfrm>
                <a:prstGeom prst="rect">
                  <a:avLst/>
                </a:prstGeom>
                <a:blipFill>
                  <a:blip r:embed="rId11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7" name="object 150">
                  <a:extLst>
                    <a:ext uri="{FF2B5EF4-FFF2-40B4-BE49-F238E27FC236}">
                      <a16:creationId xmlns:a16="http://schemas.microsoft.com/office/drawing/2014/main" id="{FBC041D8-FA28-4B4A-A045-9299FAD5E259}"/>
                    </a:ext>
                  </a:extLst>
                </p:cNvPr>
                <p:cNvSpPr/>
                <p:nvPr/>
              </p:nvSpPr>
              <p:spPr>
                <a:xfrm>
                  <a:off x="9706991" y="6480352"/>
                  <a:ext cx="681227" cy="292608"/>
                </a:xfrm>
                <a:prstGeom prst="rect">
                  <a:avLst/>
                </a:prstGeom>
                <a:blipFill>
                  <a:blip r:embed="rId12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E7D409A-DEA9-4E46-A441-FD05CDEC06C3}"/>
              </a:ext>
            </a:extLst>
          </p:cNvPr>
          <p:cNvGrpSpPr/>
          <p:nvPr/>
        </p:nvGrpSpPr>
        <p:grpSpPr>
          <a:xfrm>
            <a:off x="5431222" y="398581"/>
            <a:ext cx="2647644" cy="350824"/>
            <a:chOff x="4286377" y="322529"/>
            <a:chExt cx="2647644" cy="350824"/>
          </a:xfrm>
        </p:grpSpPr>
        <p:sp>
          <p:nvSpPr>
            <p:cNvPr id="158" name="object 151">
              <a:extLst>
                <a:ext uri="{FF2B5EF4-FFF2-40B4-BE49-F238E27FC236}">
                  <a16:creationId xmlns:a16="http://schemas.microsoft.com/office/drawing/2014/main" id="{74719D08-3FFC-49D6-9DD5-BAD8085E725D}"/>
                </a:ext>
              </a:extLst>
            </p:cNvPr>
            <p:cNvSpPr/>
            <p:nvPr/>
          </p:nvSpPr>
          <p:spPr>
            <a:xfrm>
              <a:off x="4286377" y="322529"/>
              <a:ext cx="406908" cy="350824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2">
              <a:extLst>
                <a:ext uri="{FF2B5EF4-FFF2-40B4-BE49-F238E27FC236}">
                  <a16:creationId xmlns:a16="http://schemas.microsoft.com/office/drawing/2014/main" id="{4071A9F5-AD80-4C50-9C19-CF9FE4597F92}"/>
                </a:ext>
              </a:extLst>
            </p:cNvPr>
            <p:cNvSpPr/>
            <p:nvPr/>
          </p:nvSpPr>
          <p:spPr>
            <a:xfrm>
              <a:off x="4557648" y="322529"/>
              <a:ext cx="542544" cy="350824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3">
              <a:extLst>
                <a:ext uri="{FF2B5EF4-FFF2-40B4-BE49-F238E27FC236}">
                  <a16:creationId xmlns:a16="http://schemas.microsoft.com/office/drawing/2014/main" id="{B4959612-363D-4CED-A4B0-21F740BED05F}"/>
                </a:ext>
              </a:extLst>
            </p:cNvPr>
            <p:cNvSpPr/>
            <p:nvPr/>
          </p:nvSpPr>
          <p:spPr>
            <a:xfrm>
              <a:off x="4897501" y="322529"/>
              <a:ext cx="813815" cy="350824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4">
              <a:extLst>
                <a:ext uri="{FF2B5EF4-FFF2-40B4-BE49-F238E27FC236}">
                  <a16:creationId xmlns:a16="http://schemas.microsoft.com/office/drawing/2014/main" id="{1A1505F7-632B-4379-9E91-27405946912A}"/>
                </a:ext>
              </a:extLst>
            </p:cNvPr>
            <p:cNvSpPr/>
            <p:nvPr/>
          </p:nvSpPr>
          <p:spPr>
            <a:xfrm>
              <a:off x="5508625" y="322529"/>
              <a:ext cx="813815" cy="350824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5">
              <a:extLst>
                <a:ext uri="{FF2B5EF4-FFF2-40B4-BE49-F238E27FC236}">
                  <a16:creationId xmlns:a16="http://schemas.microsoft.com/office/drawing/2014/main" id="{6B7978C4-71EF-4FF9-BA0F-6C4EE15CAFDC}"/>
                </a:ext>
              </a:extLst>
            </p:cNvPr>
            <p:cNvSpPr/>
            <p:nvPr/>
          </p:nvSpPr>
          <p:spPr>
            <a:xfrm>
              <a:off x="6119748" y="322529"/>
              <a:ext cx="814273" cy="350824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854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147</Words>
  <Application>Microsoft Office PowerPoint</Application>
  <PresentationFormat>와이드스크린</PresentationFormat>
  <Paragraphs>77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나눔스퀘어</vt:lpstr>
      <vt:lpstr>나눔스퀘어 ExtraBold</vt:lpstr>
      <vt:lpstr>맑은 고딕</vt:lpstr>
      <vt:lpstr>Arial</vt:lpstr>
      <vt:lpstr>Cambria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mqh</cp:lastModifiedBy>
  <cp:revision>24</cp:revision>
  <dcterms:created xsi:type="dcterms:W3CDTF">2019-12-23T00:32:35Z</dcterms:created>
  <dcterms:modified xsi:type="dcterms:W3CDTF">2021-10-23T00:57:51Z</dcterms:modified>
</cp:coreProperties>
</file>